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Default Extension="wdp" ContentType="image/vnd.ms-photo"/>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3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44"/>
  </p:notesMasterIdLst>
  <p:sldIdLst>
    <p:sldId id="256" r:id="rId2"/>
    <p:sldId id="311" r:id="rId3"/>
    <p:sldId id="267" r:id="rId4"/>
    <p:sldId id="300" r:id="rId5"/>
    <p:sldId id="272" r:id="rId6"/>
    <p:sldId id="358" r:id="rId7"/>
    <p:sldId id="360" r:id="rId8"/>
    <p:sldId id="430" r:id="rId9"/>
    <p:sldId id="387" r:id="rId10"/>
    <p:sldId id="432" r:id="rId11"/>
    <p:sldId id="433" r:id="rId12"/>
    <p:sldId id="434" r:id="rId13"/>
    <p:sldId id="435" r:id="rId14"/>
    <p:sldId id="464" r:id="rId15"/>
    <p:sldId id="470" r:id="rId16"/>
    <p:sldId id="416" r:id="rId17"/>
    <p:sldId id="457" r:id="rId18"/>
    <p:sldId id="459" r:id="rId19"/>
    <p:sldId id="461" r:id="rId20"/>
    <p:sldId id="462" r:id="rId21"/>
    <p:sldId id="428" r:id="rId22"/>
    <p:sldId id="446" r:id="rId23"/>
    <p:sldId id="471" r:id="rId24"/>
    <p:sldId id="467" r:id="rId25"/>
    <p:sldId id="468" r:id="rId26"/>
    <p:sldId id="469" r:id="rId27"/>
    <p:sldId id="472" r:id="rId28"/>
    <p:sldId id="454" r:id="rId29"/>
    <p:sldId id="405" r:id="rId30"/>
    <p:sldId id="407" r:id="rId31"/>
    <p:sldId id="408" r:id="rId32"/>
    <p:sldId id="409" r:id="rId33"/>
    <p:sldId id="410" r:id="rId34"/>
    <p:sldId id="406" r:id="rId35"/>
    <p:sldId id="411" r:id="rId36"/>
    <p:sldId id="456" r:id="rId37"/>
    <p:sldId id="262" r:id="rId38"/>
    <p:sldId id="412" r:id="rId39"/>
    <p:sldId id="413" r:id="rId40"/>
    <p:sldId id="414" r:id="rId41"/>
    <p:sldId id="332" r:id="rId42"/>
    <p:sldId id="338" r:id="rId43"/>
  </p:sldIdLst>
  <p:sldSz cx="9144000" cy="6858000" type="screen4x3"/>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0B62E"/>
    <a:srgbClr val="F0A182"/>
    <a:srgbClr val="B94516"/>
    <a:srgbClr val="4F81BD"/>
    <a:srgbClr val="9999FF"/>
    <a:srgbClr val="FF9933"/>
    <a:srgbClr val="FFFF66"/>
    <a:srgbClr val="99CC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DA37D80-6434-44D0-A028-1B22A696006F}" styleName="淡色スタイル 3 - アクセント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 styleId="{BC89EF96-8CEA-46FF-86C4-4CE0E7609802}" styleName="淡色スタイル 3 - アクセント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vertBarState="maximized">
    <p:restoredLeft sz="14779" autoAdjust="0"/>
    <p:restoredTop sz="67986" autoAdjust="0"/>
  </p:normalViewPr>
  <p:slideViewPr>
    <p:cSldViewPr>
      <p:cViewPr varScale="1">
        <p:scale>
          <a:sx n="48" d="100"/>
          <a:sy n="48" d="100"/>
        </p:scale>
        <p:origin x="-1782" y="-102"/>
      </p:cViewPr>
      <p:guideLst>
        <p:guide orient="horz" pos="2160"/>
        <p:guide pos="2880"/>
      </p:guideLst>
    </p:cSldViewPr>
  </p:slideViewPr>
  <p:outlineViewPr>
    <p:cViewPr>
      <p:scale>
        <a:sx n="33" d="100"/>
        <a:sy n="33" d="100"/>
      </p:scale>
      <p:origin x="0" y="2280"/>
    </p:cViewPr>
  </p:outlineViewPr>
  <p:notesTextViewPr>
    <p:cViewPr>
      <p:scale>
        <a:sx n="1" d="1"/>
        <a:sy n="1" d="1"/>
      </p:scale>
      <p:origin x="0" y="0"/>
    </p:cViewPr>
  </p:notesTextViewPr>
  <p:sorterViewPr>
    <p:cViewPr>
      <p:scale>
        <a:sx n="100" d="100"/>
        <a:sy n="100" d="100"/>
      </p:scale>
      <p:origin x="0" y="6408"/>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ableStyles" Target="tableStyle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viewProps" Target="viewProps.xml"/><Relationship Id="rId20" Type="http://schemas.openxmlformats.org/officeDocument/2006/relationships/slide" Target="slides/slide19.xml"/><Relationship Id="rId41" Type="http://schemas.openxmlformats.org/officeDocument/2006/relationships/slide" Target="slides/slide40.xml"/></Relationships>
</file>

<file path=ppt/diagrams/colors1.xml><?xml version="1.0" encoding="utf-8"?>
<dgm:colorsDef xmlns:dgm="http://schemas.openxmlformats.org/drawingml/2006/diagram" xmlns:a="http://schemas.openxmlformats.org/drawingml/2006/main" uniqueId="urn:microsoft.com/office/officeart/2005/8/colors/accent1_3">
  <dgm:title val=""/>
  <dgm:desc val=""/>
  <dgm:catLst>
    <dgm:cat type="accent1" pri="11300"/>
  </dgm:catLst>
  <dgm:styleLbl name="node0">
    <dgm:fillClrLst meth="repeat">
      <a:schemeClr val="accent1">
        <a:shade val="80000"/>
      </a:schemeClr>
    </dgm:fillClrLst>
    <dgm:linClrLst meth="repeat">
      <a:schemeClr val="lt1"/>
    </dgm:linClrLst>
    <dgm:effectClrLst/>
    <dgm:txLinClrLst/>
    <dgm:txFillClrLst/>
    <dgm:txEffectClrLst/>
  </dgm:styleLbl>
  <dgm:styleLbl name="alignNode1">
    <dgm:fillClrLst>
      <a:schemeClr val="accent1">
        <a:shade val="80000"/>
      </a:schemeClr>
      <a:schemeClr val="accent1">
        <a:tint val="70000"/>
      </a:schemeClr>
    </dgm:fillClrLst>
    <dgm:linClrLst>
      <a:schemeClr val="accent1">
        <a:shade val="80000"/>
      </a:schemeClr>
      <a:schemeClr val="accent1">
        <a:tint val="70000"/>
      </a:schemeClr>
    </dgm:linClrLst>
    <dgm:effectClrLst/>
    <dgm:txLinClrLst/>
    <dgm:txFillClrLst/>
    <dgm:txEffectClrLst/>
  </dgm:styleLbl>
  <dgm:styleLbl name="node1">
    <dgm:fillClrLst>
      <a:schemeClr val="accent1">
        <a:shade val="80000"/>
      </a:schemeClr>
      <a:schemeClr val="accent1">
        <a:tint val="70000"/>
      </a:schemeClr>
    </dgm:fillClrLst>
    <dgm:linClrLst meth="repeat">
      <a:schemeClr val="lt1"/>
    </dgm:linClrLst>
    <dgm:effectClrLst/>
    <dgm:txLinClrLst/>
    <dgm:txFillClrLst/>
    <dgm:txEffectClrLst/>
  </dgm:styleLbl>
  <dgm:styleLbl name="lnNode1">
    <dgm:fillClrLst>
      <a:schemeClr val="accent1">
        <a:shade val="80000"/>
      </a:schemeClr>
      <a:schemeClr val="accent1">
        <a:tint val="7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tint val="70000"/>
        <a:alpha val="50000"/>
      </a:schemeClr>
    </dgm:fillClrLst>
    <dgm:linClrLst meth="repeat">
      <a:schemeClr val="lt1"/>
    </dgm:linClrLst>
    <dgm:effectClrLst/>
    <dgm:txLinClrLst/>
    <dgm:txFillClrLst/>
    <dgm:txEffectClrLst/>
  </dgm:styleLbl>
  <dgm:styleLbl name="node2">
    <dgm:fillClrLst>
      <a:schemeClr val="accent1">
        <a:tint val="99000"/>
      </a:schemeClr>
    </dgm:fillClrLst>
    <dgm:linClrLst meth="repeat">
      <a:schemeClr val="lt1"/>
    </dgm:linClrLst>
    <dgm:effectClrLst/>
    <dgm:txLinClrLst/>
    <dgm:txFillClrLst/>
    <dgm:txEffectClrLst/>
  </dgm:styleLbl>
  <dgm:styleLbl name="node3">
    <dgm:fillClrLst>
      <a:schemeClr val="accent1">
        <a:tint val="80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dgm:txEffectClrLst/>
  </dgm:styleLbl>
  <dgm:styleLbl name="f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b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sibTrans1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9000"/>
      </a:schemeClr>
    </dgm:fillClrLst>
    <dgm:linClrLst meth="repeat">
      <a:schemeClr val="lt1"/>
    </dgm:linClrLst>
    <dgm:effectClrLst/>
    <dgm:txLinClrLst/>
    <dgm:txFillClrLst/>
    <dgm:txEffectClrLst/>
  </dgm:styleLbl>
  <dgm:styleLbl name="asst3">
    <dgm:fillClrLst>
      <a:schemeClr val="accent1">
        <a:tint val="80000"/>
      </a:schemeClr>
    </dgm:fillClrLst>
    <dgm:linClrLst meth="repeat">
      <a:schemeClr val="lt1"/>
    </dgm:linClrLst>
    <dgm:effectClrLst/>
    <dgm:txLinClrLst/>
    <dgm:txFillClrLst/>
    <dgm:txEffectClrLst/>
  </dgm:styleLbl>
  <dgm:styleLbl name="asst4">
    <dgm:fillClrLst>
      <a:schemeClr val="accent1">
        <a:tint val="7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lt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9000"/>
      </a:schemeClr>
    </dgm:fillClrLst>
    <dgm:linClrLst meth="repeat">
      <a:schemeClr val="accent1">
        <a:tint val="99000"/>
      </a:schemeClr>
    </dgm:linClrLst>
    <dgm:effectClrLst/>
    <dgm:txLinClrLst/>
    <dgm:txFillClrLst meth="repeat">
      <a:schemeClr val="tx1"/>
    </dgm:txFillClrLst>
    <dgm:txEffectClrLst/>
  </dgm:styleLbl>
  <dgm:styleLbl name="parChTrans1D3">
    <dgm:fillClrLst meth="repeat">
      <a:schemeClr val="accent1">
        <a:tint val="80000"/>
      </a:schemeClr>
    </dgm:fillClrLst>
    <dgm:linClrLst meth="repeat">
      <a:schemeClr val="accent1">
        <a:tint val="80000"/>
      </a:schemeClr>
    </dgm:linClrLst>
    <dgm:effectClrLst/>
    <dgm:txLinClrLst/>
    <dgm:txFillClrLst meth="repeat">
      <a:schemeClr val="tx1"/>
    </dgm:txFillClrLst>
    <dgm:txEffectClrLst/>
  </dgm:styleLbl>
  <dgm:styleLbl name="parChTrans1D4">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0_2">
  <dgm:title val=""/>
  <dgm:desc val=""/>
  <dgm:catLst>
    <dgm:cat type="mainScheme" pri="10200"/>
  </dgm:catLst>
  <dgm:styleLbl name="node0">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lig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l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vennNode1">
    <dgm:fillClrLst meth="repeat">
      <a:schemeClr val="lt1">
        <a:alpha val="50000"/>
      </a:schemeClr>
    </dgm:fillClrLst>
    <dgm:linClrLst meth="repeat">
      <a:schemeClr val="dk2">
        <a:shade val="80000"/>
      </a:schemeClr>
    </dgm:linClrLst>
    <dgm:effectClrLst/>
    <dgm:txLinClrLst/>
    <dgm:txFillClrLst/>
    <dgm:txEffectClrLst/>
  </dgm:styleLbl>
  <dgm:styleLbl name="node2">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3">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4">
    <dgm:fillClrLst meth="repeat">
      <a:schemeClr val="lt1"/>
    </dgm:fillClrLst>
    <dgm:linClrLst meth="repeat">
      <a:schemeClr val="dk2">
        <a:shade val="80000"/>
      </a:schemeClr>
    </dgm:linClrLst>
    <dgm:effectClrLst/>
    <dgm:txLinClrLst/>
    <dgm:txFillClrLst meth="repeat">
      <a:schemeClr val="dk2"/>
    </dgm:txFillClrLst>
    <dgm:txEffectClrLst/>
  </dgm:styleLbl>
  <dgm:styleLbl name="f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align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b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sibTrans1D1">
    <dgm:fillClrLst meth="repeat">
      <a:schemeClr val="dk2"/>
    </dgm:fillClrLst>
    <dgm:linClrLst meth="repeat">
      <a:schemeClr val="dk2"/>
    </dgm:linClrLst>
    <dgm:effectClrLst/>
    <dgm:txLinClrLst/>
    <dgm:txFillClrLst meth="repeat">
      <a:schemeClr val="tx1"/>
    </dgm:txFillClrLst>
    <dgm:txEffectClrLst/>
  </dgm:styleLbl>
  <dgm:styleLbl name="callout">
    <dgm:fillClrLst meth="repeat">
      <a:schemeClr val="dk2"/>
    </dgm:fillClrLst>
    <dgm:linClrLst meth="repeat">
      <a:schemeClr val="dk2"/>
    </dgm:linClrLst>
    <dgm:effectClrLst/>
    <dgm:txLinClrLst/>
    <dgm:txFillClrLst meth="repeat">
      <a:schemeClr val="tx1"/>
    </dgm:txFillClrLst>
    <dgm:txEffectClrLst/>
  </dgm:styleLbl>
  <dgm:styleLbl name="asst0">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2">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3">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4">
    <dgm:fillClrLst meth="repeat">
      <a:schemeClr val="lt1"/>
    </dgm:fillClrLst>
    <dgm:linClrLst meth="repeat">
      <a:schemeClr val="dk2">
        <a:shade val="80000"/>
      </a:schemeClr>
    </dgm:linClrLst>
    <dgm:effectClrLst/>
    <dgm:txLinClrLst/>
    <dgm:txFillClrLst meth="repeat">
      <a:schemeClr val="dk2"/>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dgm:txEffectClrLst/>
  </dgm:styleLbl>
  <dgm:styleLbl name="parChTrans2D2">
    <dgm:fillClrLst meth="repeat">
      <a:schemeClr val="dk2"/>
    </dgm:fillClrLst>
    <dgm:linClrLst meth="repeat">
      <a:schemeClr val="dk2"/>
    </dgm:linClrLst>
    <dgm:effectClrLst/>
    <dgm:txLinClrLst/>
    <dgm:txFillClrLst/>
    <dgm:txEffectClrLst/>
  </dgm:styleLbl>
  <dgm:styleLbl name="parChTrans2D3">
    <dgm:fillClrLst meth="repeat">
      <a:schemeClr val="dk2"/>
    </dgm:fillClrLst>
    <dgm:linClrLst meth="repeat">
      <a:schemeClr val="dk2"/>
    </dgm:linClrLst>
    <dgm:effectClrLst/>
    <dgm:txLinClrLst/>
    <dgm:txFillClrLst/>
    <dgm:txEffectClrLst/>
  </dgm:styleLbl>
  <dgm:styleLbl name="parChTrans2D4">
    <dgm:fillClrLst meth="repeat">
      <a:schemeClr val="dk2"/>
    </dgm:fillClrLst>
    <dgm:linClrLst meth="repeat">
      <a:schemeClr val="dk2"/>
    </dgm:linClrLst>
    <dgm:effectClrLst/>
    <dgm:txLinClrLst/>
    <dgm:txFillClrLst meth="repeat">
      <a:schemeClr val="lt1"/>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con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align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trAlignAcc1">
    <dgm:fillClrLst meth="repeat">
      <a:schemeClr val="dk2">
        <a:alpha val="40000"/>
        <a:tint val="40000"/>
      </a:schemeClr>
    </dgm:fillClrLst>
    <dgm:linClrLst meth="repeat">
      <a:schemeClr val="dk2"/>
    </dgm:linClrLst>
    <dgm:effectClrLst/>
    <dgm:txLinClrLst/>
    <dgm:txFillClrLst meth="repeat">
      <a:schemeClr val="dk2"/>
    </dgm:txFillClrLst>
    <dgm:txEffectClrLst/>
  </dgm:styleLbl>
  <dgm:styleLbl name="b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solidFgAcc1">
    <dgm:fillClrLst meth="repeat">
      <a:schemeClr val="lt1"/>
    </dgm:fillClrLst>
    <dgm:linClrLst meth="repeat">
      <a:schemeClr val="dk2"/>
    </dgm:linClrLst>
    <dgm:effectClrLst/>
    <dgm:txLinClrLst/>
    <dgm:txFillClrLst meth="repeat">
      <a:schemeClr val="dk2"/>
    </dgm:txFillClrLst>
    <dgm:txEffectClrLst/>
  </dgm:styleLbl>
  <dgm:styleLbl name="solidAlignAcc1">
    <dgm:fillClrLst meth="repeat">
      <a:schemeClr val="lt1"/>
    </dgm:fillClrLst>
    <dgm:linClrLst meth="repeat">
      <a:schemeClr val="dk2"/>
    </dgm:linClrLst>
    <dgm:effectClrLst/>
    <dgm:txLinClrLst/>
    <dgm:txFillClrLst meth="repeat">
      <a:schemeClr val="dk2"/>
    </dgm:txFillClrLst>
    <dgm:txEffectClrLst/>
  </dgm:styleLbl>
  <dgm:styleLbl name="solidBgAcc1">
    <dgm:fillClrLst meth="repeat">
      <a:schemeClr val="lt1"/>
    </dgm:fillClrLst>
    <dgm:linClrLst meth="repeat">
      <a:schemeClr val="dk2"/>
    </dgm:linClrLst>
    <dgm:effectClrLst/>
    <dgm:txLinClrLst/>
    <dgm:txFillClrLst meth="repeat">
      <a:schemeClr val="dk2"/>
    </dgm:txFillClrLst>
    <dgm:txEffectClrLst/>
  </dgm:styleLbl>
  <dgm:styleLbl name="f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align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b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fgAcc0">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2">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3">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4">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2"/>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2"/>
    </dgm:txFillClrLst>
    <dgm:txEffectClrLst/>
  </dgm:styleLbl>
  <dgm:styleLbl name="fgShp">
    <dgm:fillClrLst meth="repeat">
      <a:schemeClr val="dk2">
        <a:tint val="60000"/>
      </a:schemeClr>
    </dgm:fillClrLst>
    <dgm:linClrLst meth="repeat">
      <a:schemeClr val="lt1"/>
    </dgm:linClrLst>
    <dgm:effectClrLst/>
    <dgm:txLinClrLst/>
    <dgm:txFillClrLst meth="repeat">
      <a:schemeClr val="dk2"/>
    </dgm:txFillClrLst>
    <dgm:txEffectClrLst/>
  </dgm:styleLbl>
  <dgm:styleLbl name="revTx">
    <dgm:fillClrLst meth="repeat">
      <a:schemeClr val="lt1">
        <a:alpha val="0"/>
      </a:schemeClr>
    </dgm:fillClrLst>
    <dgm:linClrLst meth="repeat">
      <a:schemeClr val="dk2">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0_2">
  <dgm:title val=""/>
  <dgm:desc val=""/>
  <dgm:catLst>
    <dgm:cat type="mainScheme" pri="10200"/>
  </dgm:catLst>
  <dgm:styleLbl name="node0">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lig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l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vennNode1">
    <dgm:fillClrLst meth="repeat">
      <a:schemeClr val="lt1">
        <a:alpha val="50000"/>
      </a:schemeClr>
    </dgm:fillClrLst>
    <dgm:linClrLst meth="repeat">
      <a:schemeClr val="dk2">
        <a:shade val="80000"/>
      </a:schemeClr>
    </dgm:linClrLst>
    <dgm:effectClrLst/>
    <dgm:txLinClrLst/>
    <dgm:txFillClrLst/>
    <dgm:txEffectClrLst/>
  </dgm:styleLbl>
  <dgm:styleLbl name="node2">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3">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4">
    <dgm:fillClrLst meth="repeat">
      <a:schemeClr val="lt1"/>
    </dgm:fillClrLst>
    <dgm:linClrLst meth="repeat">
      <a:schemeClr val="dk2">
        <a:shade val="80000"/>
      </a:schemeClr>
    </dgm:linClrLst>
    <dgm:effectClrLst/>
    <dgm:txLinClrLst/>
    <dgm:txFillClrLst meth="repeat">
      <a:schemeClr val="dk2"/>
    </dgm:txFillClrLst>
    <dgm:txEffectClrLst/>
  </dgm:styleLbl>
  <dgm:styleLbl name="f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align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b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sibTrans1D1">
    <dgm:fillClrLst meth="repeat">
      <a:schemeClr val="dk2"/>
    </dgm:fillClrLst>
    <dgm:linClrLst meth="repeat">
      <a:schemeClr val="dk2"/>
    </dgm:linClrLst>
    <dgm:effectClrLst/>
    <dgm:txLinClrLst/>
    <dgm:txFillClrLst meth="repeat">
      <a:schemeClr val="tx1"/>
    </dgm:txFillClrLst>
    <dgm:txEffectClrLst/>
  </dgm:styleLbl>
  <dgm:styleLbl name="callout">
    <dgm:fillClrLst meth="repeat">
      <a:schemeClr val="dk2"/>
    </dgm:fillClrLst>
    <dgm:linClrLst meth="repeat">
      <a:schemeClr val="dk2"/>
    </dgm:linClrLst>
    <dgm:effectClrLst/>
    <dgm:txLinClrLst/>
    <dgm:txFillClrLst meth="repeat">
      <a:schemeClr val="tx1"/>
    </dgm:txFillClrLst>
    <dgm:txEffectClrLst/>
  </dgm:styleLbl>
  <dgm:styleLbl name="asst0">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2">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3">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4">
    <dgm:fillClrLst meth="repeat">
      <a:schemeClr val="lt1"/>
    </dgm:fillClrLst>
    <dgm:linClrLst meth="repeat">
      <a:schemeClr val="dk2">
        <a:shade val="80000"/>
      </a:schemeClr>
    </dgm:linClrLst>
    <dgm:effectClrLst/>
    <dgm:txLinClrLst/>
    <dgm:txFillClrLst meth="repeat">
      <a:schemeClr val="dk2"/>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dgm:txEffectClrLst/>
  </dgm:styleLbl>
  <dgm:styleLbl name="parChTrans2D2">
    <dgm:fillClrLst meth="repeat">
      <a:schemeClr val="dk2"/>
    </dgm:fillClrLst>
    <dgm:linClrLst meth="repeat">
      <a:schemeClr val="dk2"/>
    </dgm:linClrLst>
    <dgm:effectClrLst/>
    <dgm:txLinClrLst/>
    <dgm:txFillClrLst/>
    <dgm:txEffectClrLst/>
  </dgm:styleLbl>
  <dgm:styleLbl name="parChTrans2D3">
    <dgm:fillClrLst meth="repeat">
      <a:schemeClr val="dk2"/>
    </dgm:fillClrLst>
    <dgm:linClrLst meth="repeat">
      <a:schemeClr val="dk2"/>
    </dgm:linClrLst>
    <dgm:effectClrLst/>
    <dgm:txLinClrLst/>
    <dgm:txFillClrLst/>
    <dgm:txEffectClrLst/>
  </dgm:styleLbl>
  <dgm:styleLbl name="parChTrans2D4">
    <dgm:fillClrLst meth="repeat">
      <a:schemeClr val="dk2"/>
    </dgm:fillClrLst>
    <dgm:linClrLst meth="repeat">
      <a:schemeClr val="dk2"/>
    </dgm:linClrLst>
    <dgm:effectClrLst/>
    <dgm:txLinClrLst/>
    <dgm:txFillClrLst meth="repeat">
      <a:schemeClr val="lt1"/>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con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align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trAlignAcc1">
    <dgm:fillClrLst meth="repeat">
      <a:schemeClr val="dk2">
        <a:alpha val="40000"/>
        <a:tint val="40000"/>
      </a:schemeClr>
    </dgm:fillClrLst>
    <dgm:linClrLst meth="repeat">
      <a:schemeClr val="dk2"/>
    </dgm:linClrLst>
    <dgm:effectClrLst/>
    <dgm:txLinClrLst/>
    <dgm:txFillClrLst meth="repeat">
      <a:schemeClr val="dk2"/>
    </dgm:txFillClrLst>
    <dgm:txEffectClrLst/>
  </dgm:styleLbl>
  <dgm:styleLbl name="b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solidFgAcc1">
    <dgm:fillClrLst meth="repeat">
      <a:schemeClr val="lt1"/>
    </dgm:fillClrLst>
    <dgm:linClrLst meth="repeat">
      <a:schemeClr val="dk2"/>
    </dgm:linClrLst>
    <dgm:effectClrLst/>
    <dgm:txLinClrLst/>
    <dgm:txFillClrLst meth="repeat">
      <a:schemeClr val="dk2"/>
    </dgm:txFillClrLst>
    <dgm:txEffectClrLst/>
  </dgm:styleLbl>
  <dgm:styleLbl name="solidAlignAcc1">
    <dgm:fillClrLst meth="repeat">
      <a:schemeClr val="lt1"/>
    </dgm:fillClrLst>
    <dgm:linClrLst meth="repeat">
      <a:schemeClr val="dk2"/>
    </dgm:linClrLst>
    <dgm:effectClrLst/>
    <dgm:txLinClrLst/>
    <dgm:txFillClrLst meth="repeat">
      <a:schemeClr val="dk2"/>
    </dgm:txFillClrLst>
    <dgm:txEffectClrLst/>
  </dgm:styleLbl>
  <dgm:styleLbl name="solidBgAcc1">
    <dgm:fillClrLst meth="repeat">
      <a:schemeClr val="lt1"/>
    </dgm:fillClrLst>
    <dgm:linClrLst meth="repeat">
      <a:schemeClr val="dk2"/>
    </dgm:linClrLst>
    <dgm:effectClrLst/>
    <dgm:txLinClrLst/>
    <dgm:txFillClrLst meth="repeat">
      <a:schemeClr val="dk2"/>
    </dgm:txFillClrLst>
    <dgm:txEffectClrLst/>
  </dgm:styleLbl>
  <dgm:styleLbl name="f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align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b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fgAcc0">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2">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3">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4">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2"/>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2"/>
    </dgm:txFillClrLst>
    <dgm:txEffectClrLst/>
  </dgm:styleLbl>
  <dgm:styleLbl name="fgShp">
    <dgm:fillClrLst meth="repeat">
      <a:schemeClr val="dk2">
        <a:tint val="60000"/>
      </a:schemeClr>
    </dgm:fillClrLst>
    <dgm:linClrLst meth="repeat">
      <a:schemeClr val="lt1"/>
    </dgm:linClrLst>
    <dgm:effectClrLst/>
    <dgm:txLinClrLst/>
    <dgm:txFillClrLst meth="repeat">
      <a:schemeClr val="dk2"/>
    </dgm:txFillClrLst>
    <dgm:txEffectClrLst/>
  </dgm:styleLbl>
  <dgm:styleLbl name="revTx">
    <dgm:fillClrLst meth="repeat">
      <a:schemeClr val="lt1">
        <a:alpha val="0"/>
      </a:schemeClr>
    </dgm:fillClrLst>
    <dgm:linClrLst meth="repeat">
      <a:schemeClr val="dk2">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2_1">
  <dgm:title val=""/>
  <dgm:desc val=""/>
  <dgm:catLst>
    <dgm:cat type="accent2" pri="11100"/>
  </dgm:catLst>
  <dgm:styleLbl name="node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2">
        <a:shade val="80000"/>
      </a:schemeClr>
    </dgm:linClrLst>
    <dgm:effectClrLst/>
    <dgm:txLinClrLst/>
    <dgm:txFillClrLst/>
    <dgm:txEffectClrLst/>
  </dgm:styleLbl>
  <dgm:styleLbl name="node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f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align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b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dgm:txEffectClrLst/>
  </dgm:styleLbl>
  <dgm:styleLbl name="parChTrans2D2">
    <dgm:fillClrLst meth="repeat">
      <a:schemeClr val="accent2"/>
    </dgm:fillClrLst>
    <dgm:linClrLst meth="repeat">
      <a:schemeClr val="accent2"/>
    </dgm:linClrLst>
    <dgm:effectClrLst/>
    <dgm:txLinClrLst/>
    <dgm:txFillClrLst/>
    <dgm:txEffectClrLst/>
  </dgm:styleLbl>
  <dgm:styleLbl name="parChTrans2D3">
    <dgm:fillClrLst meth="repeat">
      <a:schemeClr val="accent2"/>
    </dgm:fillClrLst>
    <dgm:linClrLst meth="repeat">
      <a:schemeClr val="accent2"/>
    </dgm:linClrLst>
    <dgm:effectClrLst/>
    <dgm:txLinClrLst/>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con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align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trAlignAcc1">
    <dgm:fillClrLst meth="repeat">
      <a:schemeClr val="accent2">
        <a:alpha val="40000"/>
        <a:tint val="40000"/>
      </a:schemeClr>
    </dgm:fillClrLst>
    <dgm:linClrLst meth="repeat">
      <a:schemeClr val="accent2"/>
    </dgm:linClrLst>
    <dgm:effectClrLst/>
    <dgm:txLinClrLst/>
    <dgm:txFillClrLst meth="repeat">
      <a:schemeClr val="dk1"/>
    </dgm:txFillClrLst>
    <dgm:txEffectClrLst/>
  </dgm:styleLbl>
  <dgm:styleLbl name="b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fgAcc0">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2">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3">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4">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2_1">
  <dgm:title val=""/>
  <dgm:desc val=""/>
  <dgm:catLst>
    <dgm:cat type="accent2" pri="11100"/>
  </dgm:catLst>
  <dgm:styleLbl name="node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2">
        <a:shade val="80000"/>
      </a:schemeClr>
    </dgm:linClrLst>
    <dgm:effectClrLst/>
    <dgm:txLinClrLst/>
    <dgm:txFillClrLst/>
    <dgm:txEffectClrLst/>
  </dgm:styleLbl>
  <dgm:styleLbl name="node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f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align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b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dgm:txEffectClrLst/>
  </dgm:styleLbl>
  <dgm:styleLbl name="parChTrans2D2">
    <dgm:fillClrLst meth="repeat">
      <a:schemeClr val="accent2"/>
    </dgm:fillClrLst>
    <dgm:linClrLst meth="repeat">
      <a:schemeClr val="accent2"/>
    </dgm:linClrLst>
    <dgm:effectClrLst/>
    <dgm:txLinClrLst/>
    <dgm:txFillClrLst/>
    <dgm:txEffectClrLst/>
  </dgm:styleLbl>
  <dgm:styleLbl name="parChTrans2D3">
    <dgm:fillClrLst meth="repeat">
      <a:schemeClr val="accent2"/>
    </dgm:fillClrLst>
    <dgm:linClrLst meth="repeat">
      <a:schemeClr val="accent2"/>
    </dgm:linClrLst>
    <dgm:effectClrLst/>
    <dgm:txLinClrLst/>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con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align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trAlignAcc1">
    <dgm:fillClrLst meth="repeat">
      <a:schemeClr val="accent2">
        <a:alpha val="40000"/>
        <a:tint val="40000"/>
      </a:schemeClr>
    </dgm:fillClrLst>
    <dgm:linClrLst meth="repeat">
      <a:schemeClr val="accent2"/>
    </dgm:linClrLst>
    <dgm:effectClrLst/>
    <dgm:txLinClrLst/>
    <dgm:txFillClrLst meth="repeat">
      <a:schemeClr val="dk1"/>
    </dgm:txFillClrLst>
    <dgm:txEffectClrLst/>
  </dgm:styleLbl>
  <dgm:styleLbl name="b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fgAcc0">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2">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3">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4">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C5D3030-949E-4166-BEBB-38503EC03DD1}" type="doc">
      <dgm:prSet loTypeId="urn:microsoft.com/office/officeart/2005/8/layout/chevron2" loCatId="process" qsTypeId="urn:microsoft.com/office/officeart/2005/8/quickstyle/simple1" qsCatId="simple" csTypeId="urn:microsoft.com/office/officeart/2005/8/colors/accent1_3" csCatId="accent1" phldr="1"/>
      <dgm:spPr/>
      <dgm:t>
        <a:bodyPr/>
        <a:lstStyle/>
        <a:p>
          <a:endParaRPr kumimoji="1" lang="ja-JP" altLang="en-US"/>
        </a:p>
      </dgm:t>
    </dgm:pt>
    <dgm:pt modelId="{250939A9-8D20-4609-B7CC-2DD2C59C0DA8}">
      <dgm:prSet phldrT="[テキスト]"/>
      <dgm:spPr/>
      <dgm:t>
        <a:bodyPr/>
        <a:lstStyle/>
        <a:p>
          <a:endParaRPr kumimoji="1" lang="ja-JP" altLang="en-US" dirty="0"/>
        </a:p>
      </dgm:t>
    </dgm:pt>
    <dgm:pt modelId="{89F82A1D-0887-4E89-AD98-5C063841A588}" type="parTrans" cxnId="{C669A08F-15B2-431E-9CF8-92883845AEEC}">
      <dgm:prSet/>
      <dgm:spPr/>
      <dgm:t>
        <a:bodyPr/>
        <a:lstStyle/>
        <a:p>
          <a:endParaRPr kumimoji="1" lang="ja-JP" altLang="en-US"/>
        </a:p>
      </dgm:t>
    </dgm:pt>
    <dgm:pt modelId="{CDB884C9-CA06-4979-958D-DE802EB36320}" type="sibTrans" cxnId="{C669A08F-15B2-431E-9CF8-92883845AEEC}">
      <dgm:prSet/>
      <dgm:spPr/>
      <dgm:t>
        <a:bodyPr/>
        <a:lstStyle/>
        <a:p>
          <a:endParaRPr kumimoji="1" lang="ja-JP" altLang="en-US"/>
        </a:p>
      </dgm:t>
    </dgm:pt>
    <dgm:pt modelId="{73C9FE92-2BAD-47B2-98C3-D31F9D32C806}">
      <dgm:prSet phldrT="[テキスト]"/>
      <dgm:spPr/>
      <dgm:t>
        <a:bodyPr/>
        <a:lstStyle/>
        <a:p>
          <a:r>
            <a:rPr lang="ja-JP" altLang="en-US" dirty="0" smtClean="0">
              <a:latin typeface="+mj-ea"/>
            </a:rPr>
            <a:t>国内メーカーと組んでドラッグストアやスーパー、コンビニなど</a:t>
          </a:r>
          <a:r>
            <a:rPr lang="ja-JP" altLang="en-US" b="1" dirty="0" smtClean="0">
              <a:solidFill>
                <a:schemeClr val="accent2"/>
              </a:solidFill>
              <a:latin typeface="+mj-ea"/>
            </a:rPr>
            <a:t>約９３００店舗</a:t>
          </a:r>
          <a:r>
            <a:rPr lang="ja-JP" altLang="en-US" dirty="0" smtClean="0">
              <a:latin typeface="+mj-ea"/>
            </a:rPr>
            <a:t>を網羅し、テレビ通販も展開。</a:t>
          </a:r>
          <a:endParaRPr kumimoji="1" lang="ja-JP" altLang="en-US" dirty="0"/>
        </a:p>
      </dgm:t>
    </dgm:pt>
    <dgm:pt modelId="{36DF2710-8B69-480C-8DFC-A14F0A1708C4}" type="parTrans" cxnId="{462F9B92-AEF5-47D3-9CAF-D8BC2792946A}">
      <dgm:prSet/>
      <dgm:spPr/>
      <dgm:t>
        <a:bodyPr/>
        <a:lstStyle/>
        <a:p>
          <a:endParaRPr kumimoji="1" lang="ja-JP" altLang="en-US"/>
        </a:p>
      </dgm:t>
    </dgm:pt>
    <dgm:pt modelId="{56FE336A-B61E-4F20-A54B-140AE83769DB}" type="sibTrans" cxnId="{462F9B92-AEF5-47D3-9CAF-D8BC2792946A}">
      <dgm:prSet/>
      <dgm:spPr/>
      <dgm:t>
        <a:bodyPr/>
        <a:lstStyle/>
        <a:p>
          <a:endParaRPr kumimoji="1" lang="ja-JP" altLang="en-US"/>
        </a:p>
      </dgm:t>
    </dgm:pt>
    <dgm:pt modelId="{A1FCF554-AF88-4961-BD58-D861F21861F5}">
      <dgm:prSet phldrT="[テキスト]"/>
      <dgm:spPr/>
      <dgm:t>
        <a:bodyPr/>
        <a:lstStyle/>
        <a:p>
          <a:r>
            <a:rPr lang="en-US" altLang="ja-JP" dirty="0" smtClean="0">
              <a:latin typeface="+mj-ea"/>
            </a:rPr>
            <a:t>08</a:t>
          </a:r>
          <a:r>
            <a:rPr lang="ja-JP" altLang="en-US" dirty="0" smtClean="0">
              <a:latin typeface="+mj-ea"/>
            </a:rPr>
            <a:t>年１月、テレビ番組「おネエＭＡＮＳ」で美容家のＩＫＫＯが紹介</a:t>
          </a:r>
          <a:endParaRPr kumimoji="1" lang="ja-JP" altLang="en-US" dirty="0"/>
        </a:p>
      </dgm:t>
    </dgm:pt>
    <dgm:pt modelId="{780F417D-3D6C-4E88-B259-F836D84C0CD2}" type="parTrans" cxnId="{617A6298-5697-4D7C-96C5-BC037BD019CB}">
      <dgm:prSet/>
      <dgm:spPr/>
      <dgm:t>
        <a:bodyPr/>
        <a:lstStyle/>
        <a:p>
          <a:endParaRPr kumimoji="1" lang="ja-JP" altLang="en-US"/>
        </a:p>
      </dgm:t>
    </dgm:pt>
    <dgm:pt modelId="{7EA0D975-5E0A-4F06-B5A9-97ED54F384AB}" type="sibTrans" cxnId="{617A6298-5697-4D7C-96C5-BC037BD019CB}">
      <dgm:prSet/>
      <dgm:spPr/>
      <dgm:t>
        <a:bodyPr/>
        <a:lstStyle/>
        <a:p>
          <a:endParaRPr kumimoji="1" lang="ja-JP" altLang="en-US"/>
        </a:p>
      </dgm:t>
    </dgm:pt>
    <dgm:pt modelId="{FA329BD3-9672-4260-BD12-38743F2A19E7}">
      <dgm:prSet phldrT="[テキスト]"/>
      <dgm:spPr/>
      <dgm:t>
        <a:bodyPr/>
        <a:lstStyle/>
        <a:p>
          <a:endParaRPr kumimoji="1" lang="ja-JP" altLang="en-US" dirty="0"/>
        </a:p>
      </dgm:t>
    </dgm:pt>
    <dgm:pt modelId="{8546DFF2-65E1-49B0-BE8B-16B211D5DA5E}" type="parTrans" cxnId="{BDB1C5AF-94FC-46C9-B6F0-0C1D28E5C99F}">
      <dgm:prSet/>
      <dgm:spPr/>
      <dgm:t>
        <a:bodyPr/>
        <a:lstStyle/>
        <a:p>
          <a:endParaRPr kumimoji="1" lang="ja-JP" altLang="en-US"/>
        </a:p>
      </dgm:t>
    </dgm:pt>
    <dgm:pt modelId="{36854BFE-A1E4-4072-A962-1C1652B65416}" type="sibTrans" cxnId="{BDB1C5AF-94FC-46C9-B6F0-0C1D28E5C99F}">
      <dgm:prSet/>
      <dgm:spPr/>
      <dgm:t>
        <a:bodyPr/>
        <a:lstStyle/>
        <a:p>
          <a:endParaRPr kumimoji="1" lang="ja-JP" altLang="en-US"/>
        </a:p>
      </dgm:t>
    </dgm:pt>
    <dgm:pt modelId="{8E7C881F-4ECD-4598-8903-CA8BEFAD6CB8}">
      <dgm:prSet phldrT="[テキスト]"/>
      <dgm:spPr/>
      <dgm:t>
        <a:bodyPr/>
        <a:lstStyle/>
        <a:p>
          <a:r>
            <a:rPr lang="ja-JP" altLang="en-US" dirty="0" smtClean="0">
              <a:latin typeface="+mj-ea"/>
            </a:rPr>
            <a:t>１、２月に前年</a:t>
          </a:r>
          <a:r>
            <a:rPr lang="ja-JP" altLang="en-US" b="1" dirty="0" smtClean="0">
              <a:solidFill>
                <a:schemeClr val="accent2"/>
              </a:solidFill>
              <a:latin typeface="+mj-ea"/>
            </a:rPr>
            <a:t>単月の</a:t>
          </a:r>
          <a:r>
            <a:rPr lang="en-US" altLang="ja-JP" b="1" dirty="0" smtClean="0">
              <a:solidFill>
                <a:schemeClr val="accent2"/>
              </a:solidFill>
              <a:latin typeface="+mj-ea"/>
            </a:rPr>
            <a:t>100</a:t>
          </a:r>
          <a:r>
            <a:rPr lang="ja-JP" altLang="en-US" b="1" dirty="0" smtClean="0">
              <a:solidFill>
                <a:schemeClr val="accent2"/>
              </a:solidFill>
              <a:latin typeface="+mj-ea"/>
            </a:rPr>
            <a:t>倍</a:t>
          </a:r>
          <a:r>
            <a:rPr lang="ja-JP" altLang="en-US" dirty="0" smtClean="0">
              <a:latin typeface="+mj-ea"/>
            </a:rPr>
            <a:t>を売り上げたメーカーもあり、品薄状態が数カ月続いた。</a:t>
          </a:r>
          <a:endParaRPr kumimoji="1" lang="ja-JP" altLang="en-US" dirty="0"/>
        </a:p>
      </dgm:t>
    </dgm:pt>
    <dgm:pt modelId="{1D7DB22F-7AD2-4D3F-AF01-834AE3154EF0}" type="parTrans" cxnId="{6F4F709C-5638-4A78-A0B6-DD2A70652BE6}">
      <dgm:prSet/>
      <dgm:spPr/>
      <dgm:t>
        <a:bodyPr/>
        <a:lstStyle/>
        <a:p>
          <a:endParaRPr kumimoji="1" lang="ja-JP" altLang="en-US"/>
        </a:p>
      </dgm:t>
    </dgm:pt>
    <dgm:pt modelId="{8A476601-C39D-49AD-9362-0E5F07FD0916}" type="sibTrans" cxnId="{6F4F709C-5638-4A78-A0B6-DD2A70652BE6}">
      <dgm:prSet/>
      <dgm:spPr/>
      <dgm:t>
        <a:bodyPr/>
        <a:lstStyle/>
        <a:p>
          <a:endParaRPr kumimoji="1" lang="ja-JP" altLang="en-US"/>
        </a:p>
      </dgm:t>
    </dgm:pt>
    <dgm:pt modelId="{84F709E2-4486-4B94-82B3-993769A52D7F}">
      <dgm:prSet phldrT="[テキスト]"/>
      <dgm:spPr/>
      <dgm:t>
        <a:bodyPr/>
        <a:lstStyle/>
        <a:p>
          <a:endParaRPr kumimoji="1" lang="ja-JP" altLang="en-US" dirty="0"/>
        </a:p>
      </dgm:t>
    </dgm:pt>
    <dgm:pt modelId="{19F8480A-2ABD-4DFC-9D76-DFDACBD05864}" type="sibTrans" cxnId="{88E5C30E-53A0-43B2-8547-84873674AE44}">
      <dgm:prSet/>
      <dgm:spPr/>
      <dgm:t>
        <a:bodyPr/>
        <a:lstStyle/>
        <a:p>
          <a:endParaRPr kumimoji="1" lang="ja-JP" altLang="en-US"/>
        </a:p>
      </dgm:t>
    </dgm:pt>
    <dgm:pt modelId="{BB59EFB1-C12F-44F4-B4C6-511749AD5188}" type="parTrans" cxnId="{88E5C30E-53A0-43B2-8547-84873674AE44}">
      <dgm:prSet/>
      <dgm:spPr/>
      <dgm:t>
        <a:bodyPr/>
        <a:lstStyle/>
        <a:p>
          <a:endParaRPr kumimoji="1" lang="ja-JP" altLang="en-US"/>
        </a:p>
      </dgm:t>
    </dgm:pt>
    <dgm:pt modelId="{28F8E3D9-168B-446B-958B-A57D3E48208D}" type="pres">
      <dgm:prSet presAssocID="{1C5D3030-949E-4166-BEBB-38503EC03DD1}" presName="linearFlow" presStyleCnt="0">
        <dgm:presLayoutVars>
          <dgm:dir/>
          <dgm:animLvl val="lvl"/>
          <dgm:resizeHandles val="exact"/>
        </dgm:presLayoutVars>
      </dgm:prSet>
      <dgm:spPr/>
      <dgm:t>
        <a:bodyPr/>
        <a:lstStyle/>
        <a:p>
          <a:endParaRPr kumimoji="1" lang="ja-JP" altLang="en-US"/>
        </a:p>
      </dgm:t>
    </dgm:pt>
    <dgm:pt modelId="{EE153F1E-199D-4E95-9A22-5892A5F37585}" type="pres">
      <dgm:prSet presAssocID="{84F709E2-4486-4B94-82B3-993769A52D7F}" presName="composite" presStyleCnt="0"/>
      <dgm:spPr/>
    </dgm:pt>
    <dgm:pt modelId="{B6E2CE77-663B-4A8C-9194-1DFF607D17D1}" type="pres">
      <dgm:prSet presAssocID="{84F709E2-4486-4B94-82B3-993769A52D7F}" presName="parentText" presStyleLbl="alignNode1" presStyleIdx="0" presStyleCnt="3">
        <dgm:presLayoutVars>
          <dgm:chMax val="1"/>
          <dgm:bulletEnabled val="1"/>
        </dgm:presLayoutVars>
      </dgm:prSet>
      <dgm:spPr/>
      <dgm:t>
        <a:bodyPr/>
        <a:lstStyle/>
        <a:p>
          <a:endParaRPr kumimoji="1" lang="ja-JP" altLang="en-US"/>
        </a:p>
      </dgm:t>
    </dgm:pt>
    <dgm:pt modelId="{B198C188-6250-422E-94FD-4840E7CCC36F}" type="pres">
      <dgm:prSet presAssocID="{84F709E2-4486-4B94-82B3-993769A52D7F}" presName="descendantText" presStyleLbl="alignAcc1" presStyleIdx="0" presStyleCnt="3">
        <dgm:presLayoutVars>
          <dgm:bulletEnabled val="1"/>
        </dgm:presLayoutVars>
      </dgm:prSet>
      <dgm:spPr/>
      <dgm:t>
        <a:bodyPr/>
        <a:lstStyle/>
        <a:p>
          <a:endParaRPr kumimoji="1" lang="ja-JP" altLang="en-US"/>
        </a:p>
      </dgm:t>
    </dgm:pt>
    <dgm:pt modelId="{90102C84-36B6-4B31-AFDA-AE0ACC174D1E}" type="pres">
      <dgm:prSet presAssocID="{19F8480A-2ABD-4DFC-9D76-DFDACBD05864}" presName="sp" presStyleCnt="0"/>
      <dgm:spPr/>
    </dgm:pt>
    <dgm:pt modelId="{F42CA52E-62E1-462B-BA99-DBF9A7016895}" type="pres">
      <dgm:prSet presAssocID="{FA329BD3-9672-4260-BD12-38743F2A19E7}" presName="composite" presStyleCnt="0"/>
      <dgm:spPr/>
    </dgm:pt>
    <dgm:pt modelId="{31186BB0-49B2-4676-BF05-4BF1AD839F3B}" type="pres">
      <dgm:prSet presAssocID="{FA329BD3-9672-4260-BD12-38743F2A19E7}" presName="parentText" presStyleLbl="alignNode1" presStyleIdx="1" presStyleCnt="3">
        <dgm:presLayoutVars>
          <dgm:chMax val="1"/>
          <dgm:bulletEnabled val="1"/>
        </dgm:presLayoutVars>
      </dgm:prSet>
      <dgm:spPr/>
      <dgm:t>
        <a:bodyPr/>
        <a:lstStyle/>
        <a:p>
          <a:endParaRPr kumimoji="1" lang="ja-JP" altLang="en-US"/>
        </a:p>
      </dgm:t>
    </dgm:pt>
    <dgm:pt modelId="{CDCCC0CF-5145-48A4-9A37-99639EB7AFF0}" type="pres">
      <dgm:prSet presAssocID="{FA329BD3-9672-4260-BD12-38743F2A19E7}" presName="descendantText" presStyleLbl="alignAcc1" presStyleIdx="1" presStyleCnt="3">
        <dgm:presLayoutVars>
          <dgm:bulletEnabled val="1"/>
        </dgm:presLayoutVars>
      </dgm:prSet>
      <dgm:spPr/>
      <dgm:t>
        <a:bodyPr/>
        <a:lstStyle/>
        <a:p>
          <a:endParaRPr kumimoji="1" lang="ja-JP" altLang="en-US"/>
        </a:p>
      </dgm:t>
    </dgm:pt>
    <dgm:pt modelId="{33E744F1-02D0-430D-865D-BBF58E37506E}" type="pres">
      <dgm:prSet presAssocID="{36854BFE-A1E4-4072-A962-1C1652B65416}" presName="sp" presStyleCnt="0"/>
      <dgm:spPr/>
    </dgm:pt>
    <dgm:pt modelId="{5C53FE75-23F6-45E5-A43D-626E45BC266F}" type="pres">
      <dgm:prSet presAssocID="{250939A9-8D20-4609-B7CC-2DD2C59C0DA8}" presName="composite" presStyleCnt="0"/>
      <dgm:spPr/>
    </dgm:pt>
    <dgm:pt modelId="{C98D1944-BB4C-4F51-B178-45217F3F31AA}" type="pres">
      <dgm:prSet presAssocID="{250939A9-8D20-4609-B7CC-2DD2C59C0DA8}" presName="parentText" presStyleLbl="alignNode1" presStyleIdx="2" presStyleCnt="3">
        <dgm:presLayoutVars>
          <dgm:chMax val="1"/>
          <dgm:bulletEnabled val="1"/>
        </dgm:presLayoutVars>
      </dgm:prSet>
      <dgm:spPr/>
      <dgm:t>
        <a:bodyPr/>
        <a:lstStyle/>
        <a:p>
          <a:endParaRPr kumimoji="1" lang="ja-JP" altLang="en-US"/>
        </a:p>
      </dgm:t>
    </dgm:pt>
    <dgm:pt modelId="{FA5C0BDD-17FB-4E4D-9333-E0A6429942B0}" type="pres">
      <dgm:prSet presAssocID="{250939A9-8D20-4609-B7CC-2DD2C59C0DA8}" presName="descendantText" presStyleLbl="alignAcc1" presStyleIdx="2" presStyleCnt="3">
        <dgm:presLayoutVars>
          <dgm:bulletEnabled val="1"/>
        </dgm:presLayoutVars>
      </dgm:prSet>
      <dgm:spPr/>
      <dgm:t>
        <a:bodyPr/>
        <a:lstStyle/>
        <a:p>
          <a:endParaRPr kumimoji="1" lang="ja-JP" altLang="en-US"/>
        </a:p>
      </dgm:t>
    </dgm:pt>
  </dgm:ptLst>
  <dgm:cxnLst>
    <dgm:cxn modelId="{BA9DE778-C043-4F53-AEFB-CD64A805DE73}" type="presOf" srcId="{84F709E2-4486-4B94-82B3-993769A52D7F}" destId="{B6E2CE77-663B-4A8C-9194-1DFF607D17D1}" srcOrd="0" destOrd="0" presId="urn:microsoft.com/office/officeart/2005/8/layout/chevron2"/>
    <dgm:cxn modelId="{F523A7B5-DDC7-4EC6-9F66-70B4973DE406}" type="presOf" srcId="{1C5D3030-949E-4166-BEBB-38503EC03DD1}" destId="{28F8E3D9-168B-446B-958B-A57D3E48208D}" srcOrd="0" destOrd="0" presId="urn:microsoft.com/office/officeart/2005/8/layout/chevron2"/>
    <dgm:cxn modelId="{6F4F709C-5638-4A78-A0B6-DD2A70652BE6}" srcId="{FA329BD3-9672-4260-BD12-38743F2A19E7}" destId="{8E7C881F-4ECD-4598-8903-CA8BEFAD6CB8}" srcOrd="0" destOrd="0" parTransId="{1D7DB22F-7AD2-4D3F-AF01-834AE3154EF0}" sibTransId="{8A476601-C39D-49AD-9362-0E5F07FD0916}"/>
    <dgm:cxn modelId="{B9194136-14F9-465D-8BAD-E41026DB9266}" type="presOf" srcId="{A1FCF554-AF88-4961-BD58-D861F21861F5}" destId="{B198C188-6250-422E-94FD-4840E7CCC36F}" srcOrd="0" destOrd="0" presId="urn:microsoft.com/office/officeart/2005/8/layout/chevron2"/>
    <dgm:cxn modelId="{BDB1C5AF-94FC-46C9-B6F0-0C1D28E5C99F}" srcId="{1C5D3030-949E-4166-BEBB-38503EC03DD1}" destId="{FA329BD3-9672-4260-BD12-38743F2A19E7}" srcOrd="1" destOrd="0" parTransId="{8546DFF2-65E1-49B0-BE8B-16B211D5DA5E}" sibTransId="{36854BFE-A1E4-4072-A962-1C1652B65416}"/>
    <dgm:cxn modelId="{95A8F2C5-4907-4DB3-A510-8A396099C24A}" type="presOf" srcId="{73C9FE92-2BAD-47B2-98C3-D31F9D32C806}" destId="{FA5C0BDD-17FB-4E4D-9333-E0A6429942B0}" srcOrd="0" destOrd="0" presId="urn:microsoft.com/office/officeart/2005/8/layout/chevron2"/>
    <dgm:cxn modelId="{88E5C30E-53A0-43B2-8547-84873674AE44}" srcId="{1C5D3030-949E-4166-BEBB-38503EC03DD1}" destId="{84F709E2-4486-4B94-82B3-993769A52D7F}" srcOrd="0" destOrd="0" parTransId="{BB59EFB1-C12F-44F4-B4C6-511749AD5188}" sibTransId="{19F8480A-2ABD-4DFC-9D76-DFDACBD05864}"/>
    <dgm:cxn modelId="{3DED829C-9175-44AA-B471-BA639F2A1FB3}" type="presOf" srcId="{FA329BD3-9672-4260-BD12-38743F2A19E7}" destId="{31186BB0-49B2-4676-BF05-4BF1AD839F3B}" srcOrd="0" destOrd="0" presId="urn:microsoft.com/office/officeart/2005/8/layout/chevron2"/>
    <dgm:cxn modelId="{617A6298-5697-4D7C-96C5-BC037BD019CB}" srcId="{84F709E2-4486-4B94-82B3-993769A52D7F}" destId="{A1FCF554-AF88-4961-BD58-D861F21861F5}" srcOrd="0" destOrd="0" parTransId="{780F417D-3D6C-4E88-B259-F836D84C0CD2}" sibTransId="{7EA0D975-5E0A-4F06-B5A9-97ED54F384AB}"/>
    <dgm:cxn modelId="{964FF411-4955-4741-A99D-6EFED162A300}" type="presOf" srcId="{250939A9-8D20-4609-B7CC-2DD2C59C0DA8}" destId="{C98D1944-BB4C-4F51-B178-45217F3F31AA}" srcOrd="0" destOrd="0" presId="urn:microsoft.com/office/officeart/2005/8/layout/chevron2"/>
    <dgm:cxn modelId="{462F9B92-AEF5-47D3-9CAF-D8BC2792946A}" srcId="{250939A9-8D20-4609-B7CC-2DD2C59C0DA8}" destId="{73C9FE92-2BAD-47B2-98C3-D31F9D32C806}" srcOrd="0" destOrd="0" parTransId="{36DF2710-8B69-480C-8DFC-A14F0A1708C4}" sibTransId="{56FE336A-B61E-4F20-A54B-140AE83769DB}"/>
    <dgm:cxn modelId="{DA36DE43-5E31-4B87-A6D8-4B397431CC68}" type="presOf" srcId="{8E7C881F-4ECD-4598-8903-CA8BEFAD6CB8}" destId="{CDCCC0CF-5145-48A4-9A37-99639EB7AFF0}" srcOrd="0" destOrd="0" presId="urn:microsoft.com/office/officeart/2005/8/layout/chevron2"/>
    <dgm:cxn modelId="{C669A08F-15B2-431E-9CF8-92883845AEEC}" srcId="{1C5D3030-949E-4166-BEBB-38503EC03DD1}" destId="{250939A9-8D20-4609-B7CC-2DD2C59C0DA8}" srcOrd="2" destOrd="0" parTransId="{89F82A1D-0887-4E89-AD98-5C063841A588}" sibTransId="{CDB884C9-CA06-4979-958D-DE802EB36320}"/>
    <dgm:cxn modelId="{82B05E2A-1796-450F-BC9C-6104791CF47C}" type="presParOf" srcId="{28F8E3D9-168B-446B-958B-A57D3E48208D}" destId="{EE153F1E-199D-4E95-9A22-5892A5F37585}" srcOrd="0" destOrd="0" presId="urn:microsoft.com/office/officeart/2005/8/layout/chevron2"/>
    <dgm:cxn modelId="{F037AA87-CA8A-464F-B2CA-61D528A9EE30}" type="presParOf" srcId="{EE153F1E-199D-4E95-9A22-5892A5F37585}" destId="{B6E2CE77-663B-4A8C-9194-1DFF607D17D1}" srcOrd="0" destOrd="0" presId="urn:microsoft.com/office/officeart/2005/8/layout/chevron2"/>
    <dgm:cxn modelId="{661EE1B8-2207-4F3F-BC9E-8CA0DB69327E}" type="presParOf" srcId="{EE153F1E-199D-4E95-9A22-5892A5F37585}" destId="{B198C188-6250-422E-94FD-4840E7CCC36F}" srcOrd="1" destOrd="0" presId="urn:microsoft.com/office/officeart/2005/8/layout/chevron2"/>
    <dgm:cxn modelId="{1C5CE403-E54C-4188-85C7-FDFD88AA3533}" type="presParOf" srcId="{28F8E3D9-168B-446B-958B-A57D3E48208D}" destId="{90102C84-36B6-4B31-AFDA-AE0ACC174D1E}" srcOrd="1" destOrd="0" presId="urn:microsoft.com/office/officeart/2005/8/layout/chevron2"/>
    <dgm:cxn modelId="{0A5F4934-1CBD-4270-AC2A-D40907573F5F}" type="presParOf" srcId="{28F8E3D9-168B-446B-958B-A57D3E48208D}" destId="{F42CA52E-62E1-462B-BA99-DBF9A7016895}" srcOrd="2" destOrd="0" presId="urn:microsoft.com/office/officeart/2005/8/layout/chevron2"/>
    <dgm:cxn modelId="{5E3286D7-2A2C-4335-9612-D474638BD77C}" type="presParOf" srcId="{F42CA52E-62E1-462B-BA99-DBF9A7016895}" destId="{31186BB0-49B2-4676-BF05-4BF1AD839F3B}" srcOrd="0" destOrd="0" presId="urn:microsoft.com/office/officeart/2005/8/layout/chevron2"/>
    <dgm:cxn modelId="{94172E99-3634-4BA0-9FC8-B5038FCBAF13}" type="presParOf" srcId="{F42CA52E-62E1-462B-BA99-DBF9A7016895}" destId="{CDCCC0CF-5145-48A4-9A37-99639EB7AFF0}" srcOrd="1" destOrd="0" presId="urn:microsoft.com/office/officeart/2005/8/layout/chevron2"/>
    <dgm:cxn modelId="{0758EB5C-1F88-478F-AEB6-B88BC8E6B7EC}" type="presParOf" srcId="{28F8E3D9-168B-446B-958B-A57D3E48208D}" destId="{33E744F1-02D0-430D-865D-BBF58E37506E}" srcOrd="3" destOrd="0" presId="urn:microsoft.com/office/officeart/2005/8/layout/chevron2"/>
    <dgm:cxn modelId="{876841E9-7D7A-4475-B78B-2A700C4605D0}" type="presParOf" srcId="{28F8E3D9-168B-446B-958B-A57D3E48208D}" destId="{5C53FE75-23F6-45E5-A43D-626E45BC266F}" srcOrd="4" destOrd="0" presId="urn:microsoft.com/office/officeart/2005/8/layout/chevron2"/>
    <dgm:cxn modelId="{9E4D3A5C-9D3C-4AB3-9453-8FEC14A4A3F9}" type="presParOf" srcId="{5C53FE75-23F6-45E5-A43D-626E45BC266F}" destId="{C98D1944-BB4C-4F51-B178-45217F3F31AA}" srcOrd="0" destOrd="0" presId="urn:microsoft.com/office/officeart/2005/8/layout/chevron2"/>
    <dgm:cxn modelId="{F6AF6188-E1E5-4504-9D0A-6EC7BC0BB72E}" type="presParOf" srcId="{5C53FE75-23F6-45E5-A43D-626E45BC266F}" destId="{FA5C0BDD-17FB-4E4D-9333-E0A6429942B0}" srcOrd="1" destOrd="0" presId="urn:microsoft.com/office/officeart/2005/8/layout/chevron2"/>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7723F5DB-691E-41BB-A6E5-6F425BE17FB7}" type="doc">
      <dgm:prSet loTypeId="urn:microsoft.com/office/officeart/2005/8/layout/chevron2" loCatId="process" qsTypeId="urn:microsoft.com/office/officeart/2005/8/quickstyle/simple1" qsCatId="simple" csTypeId="urn:microsoft.com/office/officeart/2005/8/colors/accent2_2" csCatId="accent2" phldr="1"/>
      <dgm:spPr/>
      <dgm:t>
        <a:bodyPr/>
        <a:lstStyle/>
        <a:p>
          <a:endParaRPr kumimoji="1" lang="ja-JP" altLang="en-US"/>
        </a:p>
      </dgm:t>
    </dgm:pt>
    <dgm:pt modelId="{2853673F-6370-4887-A0B9-ECBED137AFC7}">
      <dgm:prSet phldrT="[テキスト]" phldr="1"/>
      <dgm:spPr/>
      <dgm:t>
        <a:bodyPr/>
        <a:lstStyle/>
        <a:p>
          <a:endParaRPr kumimoji="1" lang="ja-JP" altLang="en-US" dirty="0"/>
        </a:p>
      </dgm:t>
    </dgm:pt>
    <dgm:pt modelId="{94233D6F-8AA5-4E35-9DAA-80CFD65F90C6}" type="parTrans" cxnId="{E5FC5561-D712-4EDA-9081-F4CDE1F6825E}">
      <dgm:prSet/>
      <dgm:spPr/>
      <dgm:t>
        <a:bodyPr/>
        <a:lstStyle/>
        <a:p>
          <a:endParaRPr kumimoji="1" lang="ja-JP" altLang="en-US"/>
        </a:p>
      </dgm:t>
    </dgm:pt>
    <dgm:pt modelId="{F475C386-2300-460A-936A-04A603FD49AD}" type="sibTrans" cxnId="{E5FC5561-D712-4EDA-9081-F4CDE1F6825E}">
      <dgm:prSet/>
      <dgm:spPr/>
      <dgm:t>
        <a:bodyPr/>
        <a:lstStyle/>
        <a:p>
          <a:endParaRPr kumimoji="1" lang="ja-JP" altLang="en-US"/>
        </a:p>
      </dgm:t>
    </dgm:pt>
    <dgm:pt modelId="{2D5E7759-E0AC-495B-AA68-05799B20996D}">
      <dgm:prSet phldrT="[テキスト]"/>
      <dgm:spPr/>
      <dgm:t>
        <a:bodyPr/>
        <a:lstStyle/>
        <a:p>
          <a:r>
            <a:rPr lang="ja-JP" altLang="en-US" dirty="0" smtClean="0"/>
            <a:t>番組を録画して、</a:t>
          </a:r>
          <a:r>
            <a:rPr lang="en-US" altLang="ja-JP" dirty="0" smtClean="0"/>
            <a:t>CM</a:t>
          </a:r>
          <a:r>
            <a:rPr lang="ja-JP" altLang="en-US" dirty="0" smtClean="0"/>
            <a:t>をカットして視聴する人が多くなっている。</a:t>
          </a:r>
          <a:endParaRPr kumimoji="1" lang="ja-JP" altLang="en-US" dirty="0"/>
        </a:p>
      </dgm:t>
    </dgm:pt>
    <dgm:pt modelId="{F11EF8F4-7EE7-4EF9-B5CE-E7B064A77BD1}" type="parTrans" cxnId="{E0FDE067-FF1C-4319-97F8-4F909A87FA94}">
      <dgm:prSet/>
      <dgm:spPr/>
      <dgm:t>
        <a:bodyPr/>
        <a:lstStyle/>
        <a:p>
          <a:endParaRPr kumimoji="1" lang="ja-JP" altLang="en-US"/>
        </a:p>
      </dgm:t>
    </dgm:pt>
    <dgm:pt modelId="{664C6AE4-2D4A-4004-96C8-5B9875BF9019}" type="sibTrans" cxnId="{E0FDE067-FF1C-4319-97F8-4F909A87FA94}">
      <dgm:prSet/>
      <dgm:spPr/>
      <dgm:t>
        <a:bodyPr/>
        <a:lstStyle/>
        <a:p>
          <a:endParaRPr kumimoji="1" lang="ja-JP" altLang="en-US"/>
        </a:p>
      </dgm:t>
    </dgm:pt>
    <dgm:pt modelId="{29C477D3-4199-4042-96A8-E423ACDC4C0F}">
      <dgm:prSet phldrT="[テキスト]" phldr="1"/>
      <dgm:spPr/>
      <dgm:t>
        <a:bodyPr/>
        <a:lstStyle/>
        <a:p>
          <a:endParaRPr kumimoji="1" lang="ja-JP" altLang="en-US" dirty="0"/>
        </a:p>
      </dgm:t>
    </dgm:pt>
    <dgm:pt modelId="{0D10ABBA-AB0A-473C-AC0B-94F8EABAE325}" type="parTrans" cxnId="{1BF01318-1E86-4781-B90A-8552CAAC5621}">
      <dgm:prSet/>
      <dgm:spPr/>
      <dgm:t>
        <a:bodyPr/>
        <a:lstStyle/>
        <a:p>
          <a:endParaRPr kumimoji="1" lang="ja-JP" altLang="en-US"/>
        </a:p>
      </dgm:t>
    </dgm:pt>
    <dgm:pt modelId="{69C4AC78-5DD2-4134-916A-98281A40E8A8}" type="sibTrans" cxnId="{1BF01318-1E86-4781-B90A-8552CAAC5621}">
      <dgm:prSet/>
      <dgm:spPr/>
      <dgm:t>
        <a:bodyPr/>
        <a:lstStyle/>
        <a:p>
          <a:endParaRPr kumimoji="1" lang="ja-JP" altLang="en-US"/>
        </a:p>
      </dgm:t>
    </dgm:pt>
    <dgm:pt modelId="{D3EE887E-79E4-43AC-BC54-709006288EC3}">
      <dgm:prSet phldrT="[テキスト]"/>
      <dgm:spPr/>
      <dgm:t>
        <a:bodyPr/>
        <a:lstStyle/>
        <a:p>
          <a:endParaRPr kumimoji="1" lang="ja-JP" altLang="en-US" dirty="0"/>
        </a:p>
      </dgm:t>
    </dgm:pt>
    <dgm:pt modelId="{582BD803-CE2E-401A-A59C-67477149AC64}" type="parTrans" cxnId="{FA487BC5-DC4E-4A90-B6E6-3C9BC614E2F5}">
      <dgm:prSet/>
      <dgm:spPr/>
      <dgm:t>
        <a:bodyPr/>
        <a:lstStyle/>
        <a:p>
          <a:endParaRPr kumimoji="1" lang="ja-JP" altLang="en-US"/>
        </a:p>
      </dgm:t>
    </dgm:pt>
    <dgm:pt modelId="{8AF28D0A-4ABB-4CDF-8D89-9410F76F6871}" type="sibTrans" cxnId="{FA487BC5-DC4E-4A90-B6E6-3C9BC614E2F5}">
      <dgm:prSet/>
      <dgm:spPr/>
      <dgm:t>
        <a:bodyPr/>
        <a:lstStyle/>
        <a:p>
          <a:endParaRPr kumimoji="1" lang="ja-JP" altLang="en-US"/>
        </a:p>
      </dgm:t>
    </dgm:pt>
    <dgm:pt modelId="{B3E573EE-6A67-493D-BE02-D901CDFA63D4}">
      <dgm:prSet phldrT="[テキスト]"/>
      <dgm:spPr/>
      <dgm:t>
        <a:bodyPr/>
        <a:lstStyle/>
        <a:p>
          <a:endParaRPr kumimoji="1" lang="ja-JP" altLang="en-US" dirty="0"/>
        </a:p>
      </dgm:t>
    </dgm:pt>
    <dgm:pt modelId="{8C589635-808E-41E7-875C-C6A76E7EA4F1}" type="sibTrans" cxnId="{07F59435-97D2-44C7-AFB6-3CE7CBE5E227}">
      <dgm:prSet/>
      <dgm:spPr/>
      <dgm:t>
        <a:bodyPr/>
        <a:lstStyle/>
        <a:p>
          <a:endParaRPr kumimoji="1" lang="ja-JP" altLang="en-US"/>
        </a:p>
      </dgm:t>
    </dgm:pt>
    <dgm:pt modelId="{EC5697EC-3F5E-4754-B483-6684A04C7558}" type="parTrans" cxnId="{07F59435-97D2-44C7-AFB6-3CE7CBE5E227}">
      <dgm:prSet/>
      <dgm:spPr/>
      <dgm:t>
        <a:bodyPr/>
        <a:lstStyle/>
        <a:p>
          <a:endParaRPr kumimoji="1" lang="ja-JP" altLang="en-US"/>
        </a:p>
      </dgm:t>
    </dgm:pt>
    <dgm:pt modelId="{21F95B2E-C181-455C-9B30-570E016A7992}">
      <dgm:prSet phldrT="[テキスト]"/>
      <dgm:spPr/>
      <dgm:t>
        <a:bodyPr/>
        <a:lstStyle/>
        <a:p>
          <a:endParaRPr kumimoji="1" lang="ja-JP" altLang="en-US" dirty="0"/>
        </a:p>
      </dgm:t>
    </dgm:pt>
    <dgm:pt modelId="{D38D69C9-D5AC-41C0-8650-854B3CA5036E}" type="sibTrans" cxnId="{2FD2096A-5FD7-4930-A03E-AAE56242ED95}">
      <dgm:prSet/>
      <dgm:spPr/>
      <dgm:t>
        <a:bodyPr/>
        <a:lstStyle/>
        <a:p>
          <a:endParaRPr kumimoji="1" lang="ja-JP" altLang="en-US"/>
        </a:p>
      </dgm:t>
    </dgm:pt>
    <dgm:pt modelId="{EC08CBE4-4999-4CC8-AB18-E31CC6933614}" type="parTrans" cxnId="{2FD2096A-5FD7-4930-A03E-AAE56242ED95}">
      <dgm:prSet/>
      <dgm:spPr/>
      <dgm:t>
        <a:bodyPr/>
        <a:lstStyle/>
        <a:p>
          <a:endParaRPr kumimoji="1" lang="ja-JP" altLang="en-US"/>
        </a:p>
      </dgm:t>
    </dgm:pt>
    <dgm:pt modelId="{5662A2D3-8FF4-4BE1-8D96-0B5C01D10912}">
      <dgm:prSet/>
      <dgm:spPr/>
      <dgm:t>
        <a:bodyPr/>
        <a:lstStyle/>
        <a:p>
          <a:endParaRPr kumimoji="1" lang="ja-JP" altLang="en-US"/>
        </a:p>
      </dgm:t>
    </dgm:pt>
    <dgm:pt modelId="{17D39281-13FA-4E7F-97DC-F5A34AB633C9}" type="parTrans" cxnId="{5E68601D-EB24-45ED-A4B3-7D80ECC83BFC}">
      <dgm:prSet/>
      <dgm:spPr/>
      <dgm:t>
        <a:bodyPr/>
        <a:lstStyle/>
        <a:p>
          <a:endParaRPr kumimoji="1" lang="ja-JP" altLang="en-US"/>
        </a:p>
      </dgm:t>
    </dgm:pt>
    <dgm:pt modelId="{4A5F3502-DE5C-43B1-A6AC-142EB98B2787}" type="sibTrans" cxnId="{5E68601D-EB24-45ED-A4B3-7D80ECC83BFC}">
      <dgm:prSet/>
      <dgm:spPr/>
      <dgm:t>
        <a:bodyPr/>
        <a:lstStyle/>
        <a:p>
          <a:endParaRPr kumimoji="1" lang="ja-JP" altLang="en-US"/>
        </a:p>
      </dgm:t>
    </dgm:pt>
    <dgm:pt modelId="{2766A785-4325-4ECE-AFDF-B242DD94593B}">
      <dgm:prSet/>
      <dgm:spPr/>
      <dgm:t>
        <a:bodyPr/>
        <a:lstStyle/>
        <a:p>
          <a:r>
            <a:rPr kumimoji="1" lang="ja-JP" altLang="en-US" dirty="0" smtClean="0"/>
            <a:t>企業では広告費削減する傾向がある。</a:t>
          </a:r>
          <a:endParaRPr kumimoji="1" lang="ja-JP" altLang="en-US" dirty="0"/>
        </a:p>
      </dgm:t>
    </dgm:pt>
    <dgm:pt modelId="{7D8AC164-8433-4086-9D65-1DC0CBEAF319}" type="parTrans" cxnId="{A2ADA673-3CCF-4E0E-8637-ABF7062828FE}">
      <dgm:prSet/>
      <dgm:spPr/>
      <dgm:t>
        <a:bodyPr/>
        <a:lstStyle/>
        <a:p>
          <a:endParaRPr kumimoji="1" lang="ja-JP" altLang="en-US"/>
        </a:p>
      </dgm:t>
    </dgm:pt>
    <dgm:pt modelId="{258CBE8F-60ED-49A2-A03F-CA988A985DBC}" type="sibTrans" cxnId="{A2ADA673-3CCF-4E0E-8637-ABF7062828FE}">
      <dgm:prSet/>
      <dgm:spPr/>
      <dgm:t>
        <a:bodyPr/>
        <a:lstStyle/>
        <a:p>
          <a:endParaRPr kumimoji="1" lang="ja-JP" altLang="en-US"/>
        </a:p>
      </dgm:t>
    </dgm:pt>
    <dgm:pt modelId="{F5610E11-5D6B-404F-8F1A-AA2D0C54E738}">
      <dgm:prSet/>
      <dgm:spPr/>
      <dgm:t>
        <a:bodyPr/>
        <a:lstStyle/>
        <a:p>
          <a:r>
            <a:rPr kumimoji="1" lang="ja-JP" altLang="en-US" smtClean="0"/>
            <a:t>主な収益元になっている広告が減少している。</a:t>
          </a:r>
          <a:endParaRPr kumimoji="1" lang="ja-JP" altLang="en-US"/>
        </a:p>
      </dgm:t>
    </dgm:pt>
    <dgm:pt modelId="{4325823E-83EB-41CF-B88C-5F1DE8C2BE0F}" type="parTrans" cxnId="{7548B53B-39A2-4071-82C7-A7683A5C267D}">
      <dgm:prSet/>
      <dgm:spPr/>
      <dgm:t>
        <a:bodyPr/>
        <a:lstStyle/>
        <a:p>
          <a:endParaRPr kumimoji="1" lang="ja-JP" altLang="en-US"/>
        </a:p>
      </dgm:t>
    </dgm:pt>
    <dgm:pt modelId="{453CF347-79E1-4C4A-96F1-817EA74F0ACC}" type="sibTrans" cxnId="{7548B53B-39A2-4071-82C7-A7683A5C267D}">
      <dgm:prSet/>
      <dgm:spPr/>
      <dgm:t>
        <a:bodyPr/>
        <a:lstStyle/>
        <a:p>
          <a:endParaRPr kumimoji="1" lang="ja-JP" altLang="en-US"/>
        </a:p>
      </dgm:t>
    </dgm:pt>
    <dgm:pt modelId="{02C92D2B-30BE-4ECF-AB2F-982F43BB87B1}" type="pres">
      <dgm:prSet presAssocID="{7723F5DB-691E-41BB-A6E5-6F425BE17FB7}" presName="linearFlow" presStyleCnt="0">
        <dgm:presLayoutVars>
          <dgm:dir/>
          <dgm:animLvl val="lvl"/>
          <dgm:resizeHandles val="exact"/>
        </dgm:presLayoutVars>
      </dgm:prSet>
      <dgm:spPr/>
      <dgm:t>
        <a:bodyPr/>
        <a:lstStyle/>
        <a:p>
          <a:endParaRPr kumimoji="1" lang="ja-JP" altLang="en-US"/>
        </a:p>
      </dgm:t>
    </dgm:pt>
    <dgm:pt modelId="{67BE27E2-72E6-4749-9281-CE2537555F2F}" type="pres">
      <dgm:prSet presAssocID="{2853673F-6370-4887-A0B9-ECBED137AFC7}" presName="composite" presStyleCnt="0"/>
      <dgm:spPr/>
    </dgm:pt>
    <dgm:pt modelId="{9F30C48C-94C9-44F7-8C68-228FC8F71C17}" type="pres">
      <dgm:prSet presAssocID="{2853673F-6370-4887-A0B9-ECBED137AFC7}" presName="parentText" presStyleLbl="alignNode1" presStyleIdx="0" presStyleCnt="4" custLinFactNeighborX="0" custLinFactNeighborY="-2590">
        <dgm:presLayoutVars>
          <dgm:chMax val="1"/>
          <dgm:bulletEnabled val="1"/>
        </dgm:presLayoutVars>
      </dgm:prSet>
      <dgm:spPr/>
      <dgm:t>
        <a:bodyPr/>
        <a:lstStyle/>
        <a:p>
          <a:endParaRPr kumimoji="1" lang="ja-JP" altLang="en-US"/>
        </a:p>
      </dgm:t>
    </dgm:pt>
    <dgm:pt modelId="{38CFDF54-2DD6-44EC-86A7-A9880B8FC6D3}" type="pres">
      <dgm:prSet presAssocID="{2853673F-6370-4887-A0B9-ECBED137AFC7}" presName="descendantText" presStyleLbl="alignAcc1" presStyleIdx="0" presStyleCnt="4" custLinFactNeighborX="585" custLinFactNeighborY="-122">
        <dgm:presLayoutVars>
          <dgm:bulletEnabled val="1"/>
        </dgm:presLayoutVars>
      </dgm:prSet>
      <dgm:spPr/>
      <dgm:t>
        <a:bodyPr/>
        <a:lstStyle/>
        <a:p>
          <a:endParaRPr kumimoji="1" lang="ja-JP" altLang="en-US"/>
        </a:p>
      </dgm:t>
    </dgm:pt>
    <dgm:pt modelId="{8635220C-1B49-426B-99E7-295CD8C8B8B1}" type="pres">
      <dgm:prSet presAssocID="{F475C386-2300-460A-936A-04A603FD49AD}" presName="sp" presStyleCnt="0"/>
      <dgm:spPr/>
    </dgm:pt>
    <dgm:pt modelId="{EEF7ED69-3A48-41C1-AFE1-AA13E43D8A41}" type="pres">
      <dgm:prSet presAssocID="{21F95B2E-C181-455C-9B30-570E016A7992}" presName="composite" presStyleCnt="0"/>
      <dgm:spPr/>
    </dgm:pt>
    <dgm:pt modelId="{62EAA1FA-0BB6-44FB-82BB-FF094A86DE7B}" type="pres">
      <dgm:prSet presAssocID="{21F95B2E-C181-455C-9B30-570E016A7992}" presName="parentText" presStyleLbl="alignNode1" presStyleIdx="1" presStyleCnt="4">
        <dgm:presLayoutVars>
          <dgm:chMax val="1"/>
          <dgm:bulletEnabled val="1"/>
        </dgm:presLayoutVars>
      </dgm:prSet>
      <dgm:spPr/>
      <dgm:t>
        <a:bodyPr/>
        <a:lstStyle/>
        <a:p>
          <a:endParaRPr kumimoji="1" lang="ja-JP" altLang="en-US"/>
        </a:p>
      </dgm:t>
    </dgm:pt>
    <dgm:pt modelId="{F6B57C56-82B1-41B5-B080-93E4C9ED2ABB}" type="pres">
      <dgm:prSet presAssocID="{21F95B2E-C181-455C-9B30-570E016A7992}" presName="descendantText" presStyleLbl="alignAcc1" presStyleIdx="1" presStyleCnt="4" custLinFactNeighborX="-440" custLinFactNeighborY="8116">
        <dgm:presLayoutVars>
          <dgm:bulletEnabled val="1"/>
        </dgm:presLayoutVars>
      </dgm:prSet>
      <dgm:spPr/>
      <dgm:t>
        <a:bodyPr/>
        <a:lstStyle/>
        <a:p>
          <a:endParaRPr kumimoji="1" lang="ja-JP" altLang="en-US"/>
        </a:p>
      </dgm:t>
    </dgm:pt>
    <dgm:pt modelId="{1E18351B-13E1-43CA-8FF6-4EC12CE85CBE}" type="pres">
      <dgm:prSet presAssocID="{D38D69C9-D5AC-41C0-8650-854B3CA5036E}" presName="sp" presStyleCnt="0"/>
      <dgm:spPr/>
    </dgm:pt>
    <dgm:pt modelId="{45CD2CF9-03CB-47A2-80A3-3F9B12F83253}" type="pres">
      <dgm:prSet presAssocID="{29C477D3-4199-4042-96A8-E423ACDC4C0F}" presName="composite" presStyleCnt="0"/>
      <dgm:spPr/>
    </dgm:pt>
    <dgm:pt modelId="{CD68E5EE-34B6-48BB-B442-4C28CF078F2F}" type="pres">
      <dgm:prSet presAssocID="{29C477D3-4199-4042-96A8-E423ACDC4C0F}" presName="parentText" presStyleLbl="alignNode1" presStyleIdx="2" presStyleCnt="4">
        <dgm:presLayoutVars>
          <dgm:chMax val="1"/>
          <dgm:bulletEnabled val="1"/>
        </dgm:presLayoutVars>
      </dgm:prSet>
      <dgm:spPr/>
      <dgm:t>
        <a:bodyPr/>
        <a:lstStyle/>
        <a:p>
          <a:endParaRPr kumimoji="1" lang="ja-JP" altLang="en-US"/>
        </a:p>
      </dgm:t>
    </dgm:pt>
    <dgm:pt modelId="{5DFE26D0-2414-49E0-BA48-66B3B7167D65}" type="pres">
      <dgm:prSet presAssocID="{29C477D3-4199-4042-96A8-E423ACDC4C0F}" presName="descendantText" presStyleLbl="alignAcc1" presStyleIdx="2" presStyleCnt="4">
        <dgm:presLayoutVars>
          <dgm:bulletEnabled val="1"/>
        </dgm:presLayoutVars>
      </dgm:prSet>
      <dgm:spPr/>
      <dgm:t>
        <a:bodyPr/>
        <a:lstStyle/>
        <a:p>
          <a:endParaRPr kumimoji="1" lang="ja-JP" altLang="en-US"/>
        </a:p>
      </dgm:t>
    </dgm:pt>
    <dgm:pt modelId="{0C4B7C4E-61B6-42BE-AB1F-FD7169D50846}" type="pres">
      <dgm:prSet presAssocID="{69C4AC78-5DD2-4134-916A-98281A40E8A8}" presName="sp" presStyleCnt="0"/>
      <dgm:spPr/>
    </dgm:pt>
    <dgm:pt modelId="{B9726069-BFAE-4CEA-90B9-DFFCDB2A3F78}" type="pres">
      <dgm:prSet presAssocID="{5662A2D3-8FF4-4BE1-8D96-0B5C01D10912}" presName="composite" presStyleCnt="0"/>
      <dgm:spPr/>
    </dgm:pt>
    <dgm:pt modelId="{B799488B-DAD7-4FC0-BCFF-43A882EB8A59}" type="pres">
      <dgm:prSet presAssocID="{5662A2D3-8FF4-4BE1-8D96-0B5C01D10912}" presName="parentText" presStyleLbl="alignNode1" presStyleIdx="3" presStyleCnt="4">
        <dgm:presLayoutVars>
          <dgm:chMax val="1"/>
          <dgm:bulletEnabled val="1"/>
        </dgm:presLayoutVars>
      </dgm:prSet>
      <dgm:spPr/>
      <dgm:t>
        <a:bodyPr/>
        <a:lstStyle/>
        <a:p>
          <a:endParaRPr kumimoji="1" lang="ja-JP" altLang="en-US"/>
        </a:p>
      </dgm:t>
    </dgm:pt>
    <dgm:pt modelId="{F50275E0-A911-4C65-B9E3-FEF2B5566F4D}" type="pres">
      <dgm:prSet presAssocID="{5662A2D3-8FF4-4BE1-8D96-0B5C01D10912}" presName="descendantText" presStyleLbl="alignAcc1" presStyleIdx="3" presStyleCnt="4">
        <dgm:presLayoutVars>
          <dgm:bulletEnabled val="1"/>
        </dgm:presLayoutVars>
      </dgm:prSet>
      <dgm:spPr/>
    </dgm:pt>
  </dgm:ptLst>
  <dgm:cxnLst>
    <dgm:cxn modelId="{FA487BC5-DC4E-4A90-B6E6-3C9BC614E2F5}" srcId="{29C477D3-4199-4042-96A8-E423ACDC4C0F}" destId="{D3EE887E-79E4-43AC-BC54-709006288EC3}" srcOrd="0" destOrd="0" parTransId="{582BD803-CE2E-401A-A59C-67477149AC64}" sibTransId="{8AF28D0A-4ABB-4CDF-8D89-9410F76F6871}"/>
    <dgm:cxn modelId="{D2D2B52F-5F34-490F-87DF-B5ADA26F8F90}" type="presOf" srcId="{D3EE887E-79E4-43AC-BC54-709006288EC3}" destId="{5DFE26D0-2414-49E0-BA48-66B3B7167D65}" srcOrd="0" destOrd="0" presId="urn:microsoft.com/office/officeart/2005/8/layout/chevron2"/>
    <dgm:cxn modelId="{E5FC5561-D712-4EDA-9081-F4CDE1F6825E}" srcId="{7723F5DB-691E-41BB-A6E5-6F425BE17FB7}" destId="{2853673F-6370-4887-A0B9-ECBED137AFC7}" srcOrd="0" destOrd="0" parTransId="{94233D6F-8AA5-4E35-9DAA-80CFD65F90C6}" sibTransId="{F475C386-2300-460A-936A-04A603FD49AD}"/>
    <dgm:cxn modelId="{D7F7ED63-5597-49A0-B768-37B5CCE5B23B}" type="presOf" srcId="{B3E573EE-6A67-493D-BE02-D901CDFA63D4}" destId="{F6B57C56-82B1-41B5-B080-93E4C9ED2ABB}" srcOrd="0" destOrd="0" presId="urn:microsoft.com/office/officeart/2005/8/layout/chevron2"/>
    <dgm:cxn modelId="{E6975402-D442-42D5-8C4F-DEF3FB7D1F35}" type="presOf" srcId="{2D5E7759-E0AC-495B-AA68-05799B20996D}" destId="{38CFDF54-2DD6-44EC-86A7-A9880B8FC6D3}" srcOrd="0" destOrd="0" presId="urn:microsoft.com/office/officeart/2005/8/layout/chevron2"/>
    <dgm:cxn modelId="{5E68601D-EB24-45ED-A4B3-7D80ECC83BFC}" srcId="{7723F5DB-691E-41BB-A6E5-6F425BE17FB7}" destId="{5662A2D3-8FF4-4BE1-8D96-0B5C01D10912}" srcOrd="3" destOrd="0" parTransId="{17D39281-13FA-4E7F-97DC-F5A34AB633C9}" sibTransId="{4A5F3502-DE5C-43B1-A6AC-142EB98B2787}"/>
    <dgm:cxn modelId="{7FD38BA9-FB4C-483F-9EAC-162E838C883F}" type="presOf" srcId="{5662A2D3-8FF4-4BE1-8D96-0B5C01D10912}" destId="{B799488B-DAD7-4FC0-BCFF-43A882EB8A59}" srcOrd="0" destOrd="0" presId="urn:microsoft.com/office/officeart/2005/8/layout/chevron2"/>
    <dgm:cxn modelId="{54EFFB6D-E687-4E8D-8E82-FF2B555DB6F5}" type="presOf" srcId="{2853673F-6370-4887-A0B9-ECBED137AFC7}" destId="{9F30C48C-94C9-44F7-8C68-228FC8F71C17}" srcOrd="0" destOrd="0" presId="urn:microsoft.com/office/officeart/2005/8/layout/chevron2"/>
    <dgm:cxn modelId="{AFB07D96-AA70-4DE8-BEEC-13F112B029E1}" type="presOf" srcId="{2766A785-4325-4ECE-AFDF-B242DD94593B}" destId="{F6B57C56-82B1-41B5-B080-93E4C9ED2ABB}" srcOrd="0" destOrd="1" presId="urn:microsoft.com/office/officeart/2005/8/layout/chevron2"/>
    <dgm:cxn modelId="{B6180FA9-4549-44C3-AF8E-6708B4C23918}" type="presOf" srcId="{F5610E11-5D6B-404F-8F1A-AA2D0C54E738}" destId="{5DFE26D0-2414-49E0-BA48-66B3B7167D65}" srcOrd="0" destOrd="1" presId="urn:microsoft.com/office/officeart/2005/8/layout/chevron2"/>
    <dgm:cxn modelId="{461CDDE9-7084-4BC2-AEBD-1A77867D8213}" type="presOf" srcId="{21F95B2E-C181-455C-9B30-570E016A7992}" destId="{62EAA1FA-0BB6-44FB-82BB-FF094A86DE7B}" srcOrd="0" destOrd="0" presId="urn:microsoft.com/office/officeart/2005/8/layout/chevron2"/>
    <dgm:cxn modelId="{CFBF635A-AD4F-4A68-86C0-EAE8AA07E010}" type="presOf" srcId="{7723F5DB-691E-41BB-A6E5-6F425BE17FB7}" destId="{02C92D2B-30BE-4ECF-AB2F-982F43BB87B1}" srcOrd="0" destOrd="0" presId="urn:microsoft.com/office/officeart/2005/8/layout/chevron2"/>
    <dgm:cxn modelId="{07F59435-97D2-44C7-AFB6-3CE7CBE5E227}" srcId="{21F95B2E-C181-455C-9B30-570E016A7992}" destId="{B3E573EE-6A67-493D-BE02-D901CDFA63D4}" srcOrd="0" destOrd="0" parTransId="{EC5697EC-3F5E-4754-B483-6684A04C7558}" sibTransId="{8C589635-808E-41E7-875C-C6A76E7EA4F1}"/>
    <dgm:cxn modelId="{A861211A-20C7-43A1-830B-802FF6971C0A}" type="presOf" srcId="{29C477D3-4199-4042-96A8-E423ACDC4C0F}" destId="{CD68E5EE-34B6-48BB-B442-4C28CF078F2F}" srcOrd="0" destOrd="0" presId="urn:microsoft.com/office/officeart/2005/8/layout/chevron2"/>
    <dgm:cxn modelId="{2FD2096A-5FD7-4930-A03E-AAE56242ED95}" srcId="{7723F5DB-691E-41BB-A6E5-6F425BE17FB7}" destId="{21F95B2E-C181-455C-9B30-570E016A7992}" srcOrd="1" destOrd="0" parTransId="{EC08CBE4-4999-4CC8-AB18-E31CC6933614}" sibTransId="{D38D69C9-D5AC-41C0-8650-854B3CA5036E}"/>
    <dgm:cxn modelId="{E0FDE067-FF1C-4319-97F8-4F909A87FA94}" srcId="{2853673F-6370-4887-A0B9-ECBED137AFC7}" destId="{2D5E7759-E0AC-495B-AA68-05799B20996D}" srcOrd="0" destOrd="0" parTransId="{F11EF8F4-7EE7-4EF9-B5CE-E7B064A77BD1}" sibTransId="{664C6AE4-2D4A-4004-96C8-5B9875BF9019}"/>
    <dgm:cxn modelId="{7548B53B-39A2-4071-82C7-A7683A5C267D}" srcId="{29C477D3-4199-4042-96A8-E423ACDC4C0F}" destId="{F5610E11-5D6B-404F-8F1A-AA2D0C54E738}" srcOrd="1" destOrd="0" parTransId="{4325823E-83EB-41CF-B88C-5F1DE8C2BE0F}" sibTransId="{453CF347-79E1-4C4A-96F1-817EA74F0ACC}"/>
    <dgm:cxn modelId="{A2ADA673-3CCF-4E0E-8637-ABF7062828FE}" srcId="{21F95B2E-C181-455C-9B30-570E016A7992}" destId="{2766A785-4325-4ECE-AFDF-B242DD94593B}" srcOrd="1" destOrd="0" parTransId="{7D8AC164-8433-4086-9D65-1DC0CBEAF319}" sibTransId="{258CBE8F-60ED-49A2-A03F-CA988A985DBC}"/>
    <dgm:cxn modelId="{1BF01318-1E86-4781-B90A-8552CAAC5621}" srcId="{7723F5DB-691E-41BB-A6E5-6F425BE17FB7}" destId="{29C477D3-4199-4042-96A8-E423ACDC4C0F}" srcOrd="2" destOrd="0" parTransId="{0D10ABBA-AB0A-473C-AC0B-94F8EABAE325}" sibTransId="{69C4AC78-5DD2-4134-916A-98281A40E8A8}"/>
    <dgm:cxn modelId="{9158176F-CBEA-4296-804A-EE31F66D52E9}" type="presParOf" srcId="{02C92D2B-30BE-4ECF-AB2F-982F43BB87B1}" destId="{67BE27E2-72E6-4749-9281-CE2537555F2F}" srcOrd="0" destOrd="0" presId="urn:microsoft.com/office/officeart/2005/8/layout/chevron2"/>
    <dgm:cxn modelId="{D3193C9B-80C2-4A18-A738-7B57F021A377}" type="presParOf" srcId="{67BE27E2-72E6-4749-9281-CE2537555F2F}" destId="{9F30C48C-94C9-44F7-8C68-228FC8F71C17}" srcOrd="0" destOrd="0" presId="urn:microsoft.com/office/officeart/2005/8/layout/chevron2"/>
    <dgm:cxn modelId="{531AFD83-F057-4614-AE91-D2DED184E364}" type="presParOf" srcId="{67BE27E2-72E6-4749-9281-CE2537555F2F}" destId="{38CFDF54-2DD6-44EC-86A7-A9880B8FC6D3}" srcOrd="1" destOrd="0" presId="urn:microsoft.com/office/officeart/2005/8/layout/chevron2"/>
    <dgm:cxn modelId="{744C595A-F270-4588-999E-93B4CF062DCE}" type="presParOf" srcId="{02C92D2B-30BE-4ECF-AB2F-982F43BB87B1}" destId="{8635220C-1B49-426B-99E7-295CD8C8B8B1}" srcOrd="1" destOrd="0" presId="urn:microsoft.com/office/officeart/2005/8/layout/chevron2"/>
    <dgm:cxn modelId="{9B738324-2D2B-4D8F-9463-A111FF07DCEC}" type="presParOf" srcId="{02C92D2B-30BE-4ECF-AB2F-982F43BB87B1}" destId="{EEF7ED69-3A48-41C1-AFE1-AA13E43D8A41}" srcOrd="2" destOrd="0" presId="urn:microsoft.com/office/officeart/2005/8/layout/chevron2"/>
    <dgm:cxn modelId="{37C093B0-9C3B-43BD-B512-68628456882F}" type="presParOf" srcId="{EEF7ED69-3A48-41C1-AFE1-AA13E43D8A41}" destId="{62EAA1FA-0BB6-44FB-82BB-FF094A86DE7B}" srcOrd="0" destOrd="0" presId="urn:microsoft.com/office/officeart/2005/8/layout/chevron2"/>
    <dgm:cxn modelId="{0A1936AE-D173-4CB1-B6C9-1163F44E1476}" type="presParOf" srcId="{EEF7ED69-3A48-41C1-AFE1-AA13E43D8A41}" destId="{F6B57C56-82B1-41B5-B080-93E4C9ED2ABB}" srcOrd="1" destOrd="0" presId="urn:microsoft.com/office/officeart/2005/8/layout/chevron2"/>
    <dgm:cxn modelId="{1186FFDB-63C8-4D74-AFFD-02B04CC8C708}" type="presParOf" srcId="{02C92D2B-30BE-4ECF-AB2F-982F43BB87B1}" destId="{1E18351B-13E1-43CA-8FF6-4EC12CE85CBE}" srcOrd="3" destOrd="0" presId="urn:microsoft.com/office/officeart/2005/8/layout/chevron2"/>
    <dgm:cxn modelId="{7D645972-F6C5-4C60-B852-828E0318D77C}" type="presParOf" srcId="{02C92D2B-30BE-4ECF-AB2F-982F43BB87B1}" destId="{45CD2CF9-03CB-47A2-80A3-3F9B12F83253}" srcOrd="4" destOrd="0" presId="urn:microsoft.com/office/officeart/2005/8/layout/chevron2"/>
    <dgm:cxn modelId="{354497E1-B82B-4834-8520-35577DB5F59D}" type="presParOf" srcId="{45CD2CF9-03CB-47A2-80A3-3F9B12F83253}" destId="{CD68E5EE-34B6-48BB-B442-4C28CF078F2F}" srcOrd="0" destOrd="0" presId="urn:microsoft.com/office/officeart/2005/8/layout/chevron2"/>
    <dgm:cxn modelId="{DB4392BC-3AD2-4B7B-A3C3-A6DF5745010A}" type="presParOf" srcId="{45CD2CF9-03CB-47A2-80A3-3F9B12F83253}" destId="{5DFE26D0-2414-49E0-BA48-66B3B7167D65}" srcOrd="1" destOrd="0" presId="urn:microsoft.com/office/officeart/2005/8/layout/chevron2"/>
    <dgm:cxn modelId="{3D2BB1B6-4A9E-4FBD-8550-021AD3A07FDA}" type="presParOf" srcId="{02C92D2B-30BE-4ECF-AB2F-982F43BB87B1}" destId="{0C4B7C4E-61B6-42BE-AB1F-FD7169D50846}" srcOrd="5" destOrd="0" presId="urn:microsoft.com/office/officeart/2005/8/layout/chevron2"/>
    <dgm:cxn modelId="{6039F390-AFDB-4A6B-92B4-0F95A18E3265}" type="presParOf" srcId="{02C92D2B-30BE-4ECF-AB2F-982F43BB87B1}" destId="{B9726069-BFAE-4CEA-90B9-DFFCDB2A3F78}" srcOrd="6" destOrd="0" presId="urn:microsoft.com/office/officeart/2005/8/layout/chevron2"/>
    <dgm:cxn modelId="{A76CBCD4-F888-449C-B483-9182AB728C22}" type="presParOf" srcId="{B9726069-BFAE-4CEA-90B9-DFFCDB2A3F78}" destId="{B799488B-DAD7-4FC0-BCFF-43A882EB8A59}" srcOrd="0" destOrd="0" presId="urn:microsoft.com/office/officeart/2005/8/layout/chevron2"/>
    <dgm:cxn modelId="{7690C122-7FAE-4804-BF85-24DA8CC3E8E1}" type="presParOf" srcId="{B9726069-BFAE-4CEA-90B9-DFFCDB2A3F78}" destId="{F50275E0-A911-4C65-B9E3-FEF2B5566F4D}" srcOrd="1" destOrd="0" presId="urn:microsoft.com/office/officeart/2005/8/layout/chevron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D937F59F-9FD0-46EC-9B06-C77F2A5CA2C3}" type="doc">
      <dgm:prSet loTypeId="urn:microsoft.com/office/officeart/2005/8/layout/cycle7" loCatId="cycle" qsTypeId="urn:microsoft.com/office/officeart/2005/8/quickstyle/simple1" qsCatId="simple" csTypeId="urn:microsoft.com/office/officeart/2005/8/colors/accent0_2" csCatId="mainScheme" phldr="1"/>
      <dgm:spPr/>
      <dgm:t>
        <a:bodyPr/>
        <a:lstStyle/>
        <a:p>
          <a:endParaRPr kumimoji="1" lang="ja-JP" altLang="en-US"/>
        </a:p>
      </dgm:t>
    </dgm:pt>
    <dgm:pt modelId="{8356D4F3-ED8A-4D93-9B3A-3694E6176970}">
      <dgm:prSet phldrT="[テキスト]" custT="1"/>
      <dgm:spPr/>
      <dgm:t>
        <a:bodyPr/>
        <a:lstStyle/>
        <a:p>
          <a:r>
            <a:rPr kumimoji="1" lang="ja-JP" altLang="en-US" sz="2800" dirty="0" smtClean="0"/>
            <a:t>企業・ブランド</a:t>
          </a:r>
          <a:endParaRPr kumimoji="1" lang="ja-JP" altLang="en-US" sz="2800" dirty="0"/>
        </a:p>
      </dgm:t>
    </dgm:pt>
    <dgm:pt modelId="{BA902D63-F1BA-4207-AAA0-4B309B702883}" type="parTrans" cxnId="{F4020734-F539-4098-9EE2-F4149A60F027}">
      <dgm:prSet/>
      <dgm:spPr/>
      <dgm:t>
        <a:bodyPr/>
        <a:lstStyle/>
        <a:p>
          <a:endParaRPr kumimoji="1" lang="ja-JP" altLang="en-US"/>
        </a:p>
      </dgm:t>
    </dgm:pt>
    <dgm:pt modelId="{1642B198-BA10-498B-8A2C-4A290D776416}" type="sibTrans" cxnId="{F4020734-F539-4098-9EE2-F4149A60F027}">
      <dgm:prSet/>
      <dgm:spPr>
        <a:solidFill>
          <a:schemeClr val="accent3"/>
        </a:solidFill>
      </dgm:spPr>
      <dgm:t>
        <a:bodyPr/>
        <a:lstStyle/>
        <a:p>
          <a:endParaRPr kumimoji="1" lang="ja-JP" altLang="en-US"/>
        </a:p>
      </dgm:t>
    </dgm:pt>
    <dgm:pt modelId="{931A6718-B5E7-44AF-A4E7-E76AD704DC03}">
      <dgm:prSet phldrT="[テキスト]" custT="1"/>
      <dgm:spPr/>
      <dgm:t>
        <a:bodyPr/>
        <a:lstStyle/>
        <a:p>
          <a:r>
            <a:rPr kumimoji="1" lang="ja-JP" altLang="en-US" sz="2800" dirty="0" smtClean="0"/>
            <a:t>支援者</a:t>
          </a:r>
          <a:endParaRPr kumimoji="1" lang="en-US" altLang="ja-JP" sz="2800" dirty="0" smtClean="0"/>
        </a:p>
        <a:p>
          <a:r>
            <a:rPr kumimoji="1" lang="ja-JP" altLang="en-US" sz="2800" dirty="0" smtClean="0"/>
            <a:t>（サポーター）</a:t>
          </a:r>
          <a:endParaRPr kumimoji="1" lang="ja-JP" altLang="en-US" sz="2800" dirty="0"/>
        </a:p>
      </dgm:t>
    </dgm:pt>
    <dgm:pt modelId="{FC864A86-1A1D-4521-98F0-485CFD6BAA20}" type="parTrans" cxnId="{AD45CBC6-0FE7-4CD3-B50C-612033FA8754}">
      <dgm:prSet/>
      <dgm:spPr/>
      <dgm:t>
        <a:bodyPr/>
        <a:lstStyle/>
        <a:p>
          <a:endParaRPr kumimoji="1" lang="ja-JP" altLang="en-US"/>
        </a:p>
      </dgm:t>
    </dgm:pt>
    <dgm:pt modelId="{68766DAC-AAEE-45C9-B4BE-D9EA08715A4B}" type="sibTrans" cxnId="{AD45CBC6-0FE7-4CD3-B50C-612033FA8754}">
      <dgm:prSet/>
      <dgm:spPr>
        <a:solidFill>
          <a:srgbClr val="9999FF"/>
        </a:solidFill>
      </dgm:spPr>
      <dgm:t>
        <a:bodyPr/>
        <a:lstStyle/>
        <a:p>
          <a:endParaRPr kumimoji="1" lang="ja-JP" altLang="en-US"/>
        </a:p>
      </dgm:t>
    </dgm:pt>
    <dgm:pt modelId="{8243D338-9E55-447F-9F75-5C1651A805A4}">
      <dgm:prSet phldrT="[テキスト]" custT="1"/>
      <dgm:spPr/>
      <dgm:t>
        <a:bodyPr/>
        <a:lstStyle/>
        <a:p>
          <a:r>
            <a:rPr kumimoji="1" lang="ja-JP" altLang="en-US" sz="2800" dirty="0" smtClean="0"/>
            <a:t>一般消費者</a:t>
          </a:r>
          <a:endParaRPr kumimoji="1" lang="en-US" altLang="ja-JP" sz="2800" dirty="0" smtClean="0"/>
        </a:p>
        <a:p>
          <a:r>
            <a:rPr kumimoji="1" lang="ja-JP" altLang="en-US" sz="2800" dirty="0" smtClean="0"/>
            <a:t>（見込み顧客）</a:t>
          </a:r>
          <a:endParaRPr kumimoji="1" lang="ja-JP" altLang="en-US" sz="2800" dirty="0"/>
        </a:p>
      </dgm:t>
    </dgm:pt>
    <dgm:pt modelId="{1ED1F183-AC6E-4309-8441-5D72D8C071AF}" type="parTrans" cxnId="{FF14819F-8EF1-4E3D-B7C0-FF631163577F}">
      <dgm:prSet/>
      <dgm:spPr/>
      <dgm:t>
        <a:bodyPr/>
        <a:lstStyle/>
        <a:p>
          <a:endParaRPr kumimoji="1" lang="ja-JP" altLang="en-US"/>
        </a:p>
      </dgm:t>
    </dgm:pt>
    <dgm:pt modelId="{69A9B129-1653-48EF-995A-FC91840DC702}" type="sibTrans" cxnId="{FF14819F-8EF1-4E3D-B7C0-FF631163577F}">
      <dgm:prSet/>
      <dgm:spPr>
        <a:solidFill>
          <a:schemeClr val="accent2"/>
        </a:solidFill>
      </dgm:spPr>
      <dgm:t>
        <a:bodyPr/>
        <a:lstStyle/>
        <a:p>
          <a:endParaRPr kumimoji="1" lang="ja-JP" altLang="en-US"/>
        </a:p>
      </dgm:t>
    </dgm:pt>
    <dgm:pt modelId="{F654D900-2983-4232-9C91-E4758DF07956}" type="pres">
      <dgm:prSet presAssocID="{D937F59F-9FD0-46EC-9B06-C77F2A5CA2C3}" presName="Name0" presStyleCnt="0">
        <dgm:presLayoutVars>
          <dgm:dir/>
          <dgm:resizeHandles val="exact"/>
        </dgm:presLayoutVars>
      </dgm:prSet>
      <dgm:spPr/>
      <dgm:t>
        <a:bodyPr/>
        <a:lstStyle/>
        <a:p>
          <a:endParaRPr kumimoji="1" lang="ja-JP" altLang="en-US"/>
        </a:p>
      </dgm:t>
    </dgm:pt>
    <dgm:pt modelId="{75BE0AC8-6C59-4567-8E3C-40AEBF0D00E5}" type="pres">
      <dgm:prSet presAssocID="{8356D4F3-ED8A-4D93-9B3A-3694E6176970}" presName="node" presStyleLbl="node1" presStyleIdx="0" presStyleCnt="3" custRadScaleRad="100064" custRadScaleInc="972">
        <dgm:presLayoutVars>
          <dgm:bulletEnabled val="1"/>
        </dgm:presLayoutVars>
      </dgm:prSet>
      <dgm:spPr/>
      <dgm:t>
        <a:bodyPr/>
        <a:lstStyle/>
        <a:p>
          <a:endParaRPr kumimoji="1" lang="ja-JP" altLang="en-US"/>
        </a:p>
      </dgm:t>
    </dgm:pt>
    <dgm:pt modelId="{134A2D5A-F3F2-4B6F-BAE4-85F7C433C6CB}" type="pres">
      <dgm:prSet presAssocID="{1642B198-BA10-498B-8A2C-4A290D776416}" presName="sibTrans" presStyleLbl="sibTrans2D1" presStyleIdx="0" presStyleCnt="3" custAng="21346605" custScaleX="110458" custScaleY="108340"/>
      <dgm:spPr/>
      <dgm:t>
        <a:bodyPr/>
        <a:lstStyle/>
        <a:p>
          <a:endParaRPr kumimoji="1" lang="ja-JP" altLang="en-US"/>
        </a:p>
      </dgm:t>
    </dgm:pt>
    <dgm:pt modelId="{5E5FED34-D8D5-4910-A970-6BF5C25D5F11}" type="pres">
      <dgm:prSet presAssocID="{1642B198-BA10-498B-8A2C-4A290D776416}" presName="connectorText" presStyleLbl="sibTrans2D1" presStyleIdx="0" presStyleCnt="3"/>
      <dgm:spPr/>
      <dgm:t>
        <a:bodyPr/>
        <a:lstStyle/>
        <a:p>
          <a:endParaRPr kumimoji="1" lang="ja-JP" altLang="en-US"/>
        </a:p>
      </dgm:t>
    </dgm:pt>
    <dgm:pt modelId="{3EE0B1ED-1E2C-4E1F-B335-DBC70FC1BA10}" type="pres">
      <dgm:prSet presAssocID="{931A6718-B5E7-44AF-A4E7-E76AD704DC03}" presName="node" presStyleLbl="node1" presStyleIdx="1" presStyleCnt="3" custRadScaleRad="139127" custRadScaleInc="-16855">
        <dgm:presLayoutVars>
          <dgm:bulletEnabled val="1"/>
        </dgm:presLayoutVars>
      </dgm:prSet>
      <dgm:spPr/>
      <dgm:t>
        <a:bodyPr/>
        <a:lstStyle/>
        <a:p>
          <a:endParaRPr kumimoji="1" lang="ja-JP" altLang="en-US"/>
        </a:p>
      </dgm:t>
    </dgm:pt>
    <dgm:pt modelId="{71E3187A-E877-43C5-98F5-7C4EE7CB2095}" type="pres">
      <dgm:prSet presAssocID="{68766DAC-AAEE-45C9-B4BE-D9EA08715A4B}" presName="sibTrans" presStyleLbl="sibTrans2D1" presStyleIdx="1" presStyleCnt="3" custAng="10800000" custScaleX="128100" custScaleY="134722" custLinFactNeighborX="0" custLinFactNeighborY="-4889"/>
      <dgm:spPr>
        <a:prstGeom prst="leftArrow">
          <a:avLst/>
        </a:prstGeom>
      </dgm:spPr>
      <dgm:t>
        <a:bodyPr/>
        <a:lstStyle/>
        <a:p>
          <a:endParaRPr kumimoji="1" lang="ja-JP" altLang="en-US"/>
        </a:p>
      </dgm:t>
    </dgm:pt>
    <dgm:pt modelId="{4E39896E-8EA5-4943-A121-4E97185CAFEC}" type="pres">
      <dgm:prSet presAssocID="{68766DAC-AAEE-45C9-B4BE-D9EA08715A4B}" presName="connectorText" presStyleLbl="sibTrans2D1" presStyleIdx="1" presStyleCnt="3"/>
      <dgm:spPr/>
      <dgm:t>
        <a:bodyPr/>
        <a:lstStyle/>
        <a:p>
          <a:endParaRPr kumimoji="1" lang="ja-JP" altLang="en-US"/>
        </a:p>
      </dgm:t>
    </dgm:pt>
    <dgm:pt modelId="{30CAF17D-EBA3-42E4-B672-84A98A17ED27}" type="pres">
      <dgm:prSet presAssocID="{8243D338-9E55-447F-9F75-5C1651A805A4}" presName="node" presStyleLbl="node1" presStyleIdx="2" presStyleCnt="3" custScaleX="111795" custRadScaleRad="136152" custRadScaleInc="16099">
        <dgm:presLayoutVars>
          <dgm:bulletEnabled val="1"/>
        </dgm:presLayoutVars>
      </dgm:prSet>
      <dgm:spPr/>
      <dgm:t>
        <a:bodyPr/>
        <a:lstStyle/>
        <a:p>
          <a:endParaRPr kumimoji="1" lang="ja-JP" altLang="en-US"/>
        </a:p>
      </dgm:t>
    </dgm:pt>
    <dgm:pt modelId="{23A9E01E-3C85-4AE3-943C-FAD364170E43}" type="pres">
      <dgm:prSet presAssocID="{69A9B129-1653-48EF-995A-FC91840DC702}" presName="sibTrans" presStyleLbl="sibTrans2D1" presStyleIdx="2" presStyleCnt="3" custAng="5976416" custScaleX="19508" custScaleY="599038" custLinFactNeighborX="-15261" custLinFactNeighborY="-1378"/>
      <dgm:spPr>
        <a:prstGeom prst="downArrow">
          <a:avLst/>
        </a:prstGeom>
      </dgm:spPr>
      <dgm:t>
        <a:bodyPr/>
        <a:lstStyle/>
        <a:p>
          <a:endParaRPr kumimoji="1" lang="ja-JP" altLang="en-US"/>
        </a:p>
      </dgm:t>
    </dgm:pt>
    <dgm:pt modelId="{4A356186-4DD0-4F66-938F-F0449AC14644}" type="pres">
      <dgm:prSet presAssocID="{69A9B129-1653-48EF-995A-FC91840DC702}" presName="connectorText" presStyleLbl="sibTrans2D1" presStyleIdx="2" presStyleCnt="3"/>
      <dgm:spPr/>
      <dgm:t>
        <a:bodyPr/>
        <a:lstStyle/>
        <a:p>
          <a:endParaRPr kumimoji="1" lang="ja-JP" altLang="en-US"/>
        </a:p>
      </dgm:t>
    </dgm:pt>
  </dgm:ptLst>
  <dgm:cxnLst>
    <dgm:cxn modelId="{FF14819F-8EF1-4E3D-B7C0-FF631163577F}" srcId="{D937F59F-9FD0-46EC-9B06-C77F2A5CA2C3}" destId="{8243D338-9E55-447F-9F75-5C1651A805A4}" srcOrd="2" destOrd="0" parTransId="{1ED1F183-AC6E-4309-8441-5D72D8C071AF}" sibTransId="{69A9B129-1653-48EF-995A-FC91840DC702}"/>
    <dgm:cxn modelId="{51B80437-1295-4852-9F64-A29C3DD969F6}" type="presOf" srcId="{69A9B129-1653-48EF-995A-FC91840DC702}" destId="{4A356186-4DD0-4F66-938F-F0449AC14644}" srcOrd="1" destOrd="0" presId="urn:microsoft.com/office/officeart/2005/8/layout/cycle7"/>
    <dgm:cxn modelId="{7101B1E6-65C8-4ECE-A672-E325FB77ED2E}" type="presOf" srcId="{69A9B129-1653-48EF-995A-FC91840DC702}" destId="{23A9E01E-3C85-4AE3-943C-FAD364170E43}" srcOrd="0" destOrd="0" presId="urn:microsoft.com/office/officeart/2005/8/layout/cycle7"/>
    <dgm:cxn modelId="{0616CF00-BD30-4DB7-A41C-9B4FFDBF74CA}" type="presOf" srcId="{8243D338-9E55-447F-9F75-5C1651A805A4}" destId="{30CAF17D-EBA3-42E4-B672-84A98A17ED27}" srcOrd="0" destOrd="0" presId="urn:microsoft.com/office/officeart/2005/8/layout/cycle7"/>
    <dgm:cxn modelId="{E79C587E-B7D0-4275-B7BF-29EDF24E8E6D}" type="presOf" srcId="{68766DAC-AAEE-45C9-B4BE-D9EA08715A4B}" destId="{71E3187A-E877-43C5-98F5-7C4EE7CB2095}" srcOrd="0" destOrd="0" presId="urn:microsoft.com/office/officeart/2005/8/layout/cycle7"/>
    <dgm:cxn modelId="{AD45CBC6-0FE7-4CD3-B50C-612033FA8754}" srcId="{D937F59F-9FD0-46EC-9B06-C77F2A5CA2C3}" destId="{931A6718-B5E7-44AF-A4E7-E76AD704DC03}" srcOrd="1" destOrd="0" parTransId="{FC864A86-1A1D-4521-98F0-485CFD6BAA20}" sibTransId="{68766DAC-AAEE-45C9-B4BE-D9EA08715A4B}"/>
    <dgm:cxn modelId="{5FFF2F43-5FD7-427C-AA86-C2FE7D101B43}" type="presOf" srcId="{8356D4F3-ED8A-4D93-9B3A-3694E6176970}" destId="{75BE0AC8-6C59-4567-8E3C-40AEBF0D00E5}" srcOrd="0" destOrd="0" presId="urn:microsoft.com/office/officeart/2005/8/layout/cycle7"/>
    <dgm:cxn modelId="{A4390802-36FF-4D5C-A416-421A56F9A142}" type="presOf" srcId="{1642B198-BA10-498B-8A2C-4A290D776416}" destId="{5E5FED34-D8D5-4910-A970-6BF5C25D5F11}" srcOrd="1" destOrd="0" presId="urn:microsoft.com/office/officeart/2005/8/layout/cycle7"/>
    <dgm:cxn modelId="{DF334EAE-5DA7-4108-931A-2C125621346D}" type="presOf" srcId="{D937F59F-9FD0-46EC-9B06-C77F2A5CA2C3}" destId="{F654D900-2983-4232-9C91-E4758DF07956}" srcOrd="0" destOrd="0" presId="urn:microsoft.com/office/officeart/2005/8/layout/cycle7"/>
    <dgm:cxn modelId="{F4020734-F539-4098-9EE2-F4149A60F027}" srcId="{D937F59F-9FD0-46EC-9B06-C77F2A5CA2C3}" destId="{8356D4F3-ED8A-4D93-9B3A-3694E6176970}" srcOrd="0" destOrd="0" parTransId="{BA902D63-F1BA-4207-AAA0-4B309B702883}" sibTransId="{1642B198-BA10-498B-8A2C-4A290D776416}"/>
    <dgm:cxn modelId="{C4542D14-3BCF-435A-A080-88BD2A37C54B}" type="presOf" srcId="{931A6718-B5E7-44AF-A4E7-E76AD704DC03}" destId="{3EE0B1ED-1E2C-4E1F-B335-DBC70FC1BA10}" srcOrd="0" destOrd="0" presId="urn:microsoft.com/office/officeart/2005/8/layout/cycle7"/>
    <dgm:cxn modelId="{6FD3F93B-5A69-4DED-9952-16FF79BE0929}" type="presOf" srcId="{1642B198-BA10-498B-8A2C-4A290D776416}" destId="{134A2D5A-F3F2-4B6F-BAE4-85F7C433C6CB}" srcOrd="0" destOrd="0" presId="urn:microsoft.com/office/officeart/2005/8/layout/cycle7"/>
    <dgm:cxn modelId="{CA470704-B4C9-47D5-AD25-6DFCFF76986A}" type="presOf" srcId="{68766DAC-AAEE-45C9-B4BE-D9EA08715A4B}" destId="{4E39896E-8EA5-4943-A121-4E97185CAFEC}" srcOrd="1" destOrd="0" presId="urn:microsoft.com/office/officeart/2005/8/layout/cycle7"/>
    <dgm:cxn modelId="{D41578E1-F70F-4FF6-82F8-344A91A004A8}" type="presParOf" srcId="{F654D900-2983-4232-9C91-E4758DF07956}" destId="{75BE0AC8-6C59-4567-8E3C-40AEBF0D00E5}" srcOrd="0" destOrd="0" presId="urn:microsoft.com/office/officeart/2005/8/layout/cycle7"/>
    <dgm:cxn modelId="{FDAC8185-9281-422C-B443-A9EF84E58D3F}" type="presParOf" srcId="{F654D900-2983-4232-9C91-E4758DF07956}" destId="{134A2D5A-F3F2-4B6F-BAE4-85F7C433C6CB}" srcOrd="1" destOrd="0" presId="urn:microsoft.com/office/officeart/2005/8/layout/cycle7"/>
    <dgm:cxn modelId="{DD63E8CA-FD1C-4BBC-A624-AE1280B8A4B4}" type="presParOf" srcId="{134A2D5A-F3F2-4B6F-BAE4-85F7C433C6CB}" destId="{5E5FED34-D8D5-4910-A970-6BF5C25D5F11}" srcOrd="0" destOrd="0" presId="urn:microsoft.com/office/officeart/2005/8/layout/cycle7"/>
    <dgm:cxn modelId="{674D94E8-6833-4834-9925-A8FED513E3C4}" type="presParOf" srcId="{F654D900-2983-4232-9C91-E4758DF07956}" destId="{3EE0B1ED-1E2C-4E1F-B335-DBC70FC1BA10}" srcOrd="2" destOrd="0" presId="urn:microsoft.com/office/officeart/2005/8/layout/cycle7"/>
    <dgm:cxn modelId="{F53DB4D6-BA19-4FE9-9FA6-832B6F799BB1}" type="presParOf" srcId="{F654D900-2983-4232-9C91-E4758DF07956}" destId="{71E3187A-E877-43C5-98F5-7C4EE7CB2095}" srcOrd="3" destOrd="0" presId="urn:microsoft.com/office/officeart/2005/8/layout/cycle7"/>
    <dgm:cxn modelId="{BD439D38-A557-4D49-8CA8-82946EFE0F11}" type="presParOf" srcId="{71E3187A-E877-43C5-98F5-7C4EE7CB2095}" destId="{4E39896E-8EA5-4943-A121-4E97185CAFEC}" srcOrd="0" destOrd="0" presId="urn:microsoft.com/office/officeart/2005/8/layout/cycle7"/>
    <dgm:cxn modelId="{A24252A8-01A8-4E61-BFBC-B532112D1745}" type="presParOf" srcId="{F654D900-2983-4232-9C91-E4758DF07956}" destId="{30CAF17D-EBA3-42E4-B672-84A98A17ED27}" srcOrd="4" destOrd="0" presId="urn:microsoft.com/office/officeart/2005/8/layout/cycle7"/>
    <dgm:cxn modelId="{770B29A9-A0B0-4734-AB8D-673964030047}" type="presParOf" srcId="{F654D900-2983-4232-9C91-E4758DF07956}" destId="{23A9E01E-3C85-4AE3-943C-FAD364170E43}" srcOrd="5" destOrd="0" presId="urn:microsoft.com/office/officeart/2005/8/layout/cycle7"/>
    <dgm:cxn modelId="{35DF4146-D86B-4CCD-A0AA-8BA1971EC5B8}" type="presParOf" srcId="{23A9E01E-3C85-4AE3-943C-FAD364170E43}" destId="{4A356186-4DD0-4F66-938F-F0449AC14644}" srcOrd="0" destOrd="0" presId="urn:microsoft.com/office/officeart/2005/8/layout/cycle7"/>
  </dgm:cxnLst>
  <dgm:bg>
    <a:noFill/>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D937F59F-9FD0-46EC-9B06-C77F2A5CA2C3}" type="doc">
      <dgm:prSet loTypeId="urn:microsoft.com/office/officeart/2005/8/layout/cycle7" loCatId="cycle" qsTypeId="urn:microsoft.com/office/officeart/2005/8/quickstyle/simple1" qsCatId="simple" csTypeId="urn:microsoft.com/office/officeart/2005/8/colors/accent0_2" csCatId="mainScheme" phldr="1"/>
      <dgm:spPr/>
      <dgm:t>
        <a:bodyPr/>
        <a:lstStyle/>
        <a:p>
          <a:endParaRPr kumimoji="1" lang="ja-JP" altLang="en-US"/>
        </a:p>
      </dgm:t>
    </dgm:pt>
    <dgm:pt modelId="{8356D4F3-ED8A-4D93-9B3A-3694E6176970}">
      <dgm:prSet phldrT="[テキスト]" custT="1"/>
      <dgm:spPr/>
      <dgm:t>
        <a:bodyPr/>
        <a:lstStyle/>
        <a:p>
          <a:r>
            <a:rPr kumimoji="1" lang="ja-JP" altLang="en-US" sz="2800" dirty="0" smtClean="0"/>
            <a:t>企業・ブランド</a:t>
          </a:r>
          <a:endParaRPr kumimoji="1" lang="ja-JP" altLang="en-US" sz="2800" dirty="0"/>
        </a:p>
      </dgm:t>
    </dgm:pt>
    <dgm:pt modelId="{BA902D63-F1BA-4207-AAA0-4B309B702883}" type="parTrans" cxnId="{F4020734-F539-4098-9EE2-F4149A60F027}">
      <dgm:prSet/>
      <dgm:spPr/>
      <dgm:t>
        <a:bodyPr/>
        <a:lstStyle/>
        <a:p>
          <a:endParaRPr kumimoji="1" lang="ja-JP" altLang="en-US"/>
        </a:p>
      </dgm:t>
    </dgm:pt>
    <dgm:pt modelId="{1642B198-BA10-498B-8A2C-4A290D776416}" type="sibTrans" cxnId="{F4020734-F539-4098-9EE2-F4149A60F027}">
      <dgm:prSet/>
      <dgm:spPr>
        <a:solidFill>
          <a:schemeClr val="accent3"/>
        </a:solidFill>
      </dgm:spPr>
      <dgm:t>
        <a:bodyPr/>
        <a:lstStyle/>
        <a:p>
          <a:endParaRPr kumimoji="1" lang="ja-JP" altLang="en-US"/>
        </a:p>
      </dgm:t>
    </dgm:pt>
    <dgm:pt modelId="{931A6718-B5E7-44AF-A4E7-E76AD704DC03}">
      <dgm:prSet phldrT="[テキスト]" custT="1"/>
      <dgm:spPr/>
      <dgm:t>
        <a:bodyPr/>
        <a:lstStyle/>
        <a:p>
          <a:r>
            <a:rPr kumimoji="1" lang="ja-JP" altLang="en-US" sz="2800" dirty="0" smtClean="0"/>
            <a:t>視聴者</a:t>
          </a:r>
          <a:endParaRPr kumimoji="1" lang="en-US" altLang="ja-JP" sz="2800" dirty="0" smtClean="0"/>
        </a:p>
        <a:p>
          <a:r>
            <a:rPr kumimoji="1" lang="ja-JP" altLang="en-US" sz="2800" dirty="0" smtClean="0"/>
            <a:t>（サポーター）</a:t>
          </a:r>
          <a:endParaRPr kumimoji="1" lang="ja-JP" altLang="en-US" sz="2800" dirty="0"/>
        </a:p>
      </dgm:t>
    </dgm:pt>
    <dgm:pt modelId="{FC864A86-1A1D-4521-98F0-485CFD6BAA20}" type="parTrans" cxnId="{AD45CBC6-0FE7-4CD3-B50C-612033FA8754}">
      <dgm:prSet/>
      <dgm:spPr/>
      <dgm:t>
        <a:bodyPr/>
        <a:lstStyle/>
        <a:p>
          <a:endParaRPr kumimoji="1" lang="ja-JP" altLang="en-US"/>
        </a:p>
      </dgm:t>
    </dgm:pt>
    <dgm:pt modelId="{68766DAC-AAEE-45C9-B4BE-D9EA08715A4B}" type="sibTrans" cxnId="{AD45CBC6-0FE7-4CD3-B50C-612033FA8754}">
      <dgm:prSet/>
      <dgm:spPr>
        <a:solidFill>
          <a:srgbClr val="9999FF"/>
        </a:solidFill>
      </dgm:spPr>
      <dgm:t>
        <a:bodyPr/>
        <a:lstStyle/>
        <a:p>
          <a:endParaRPr kumimoji="1" lang="ja-JP" altLang="en-US"/>
        </a:p>
      </dgm:t>
    </dgm:pt>
    <dgm:pt modelId="{8243D338-9E55-447F-9F75-5C1651A805A4}">
      <dgm:prSet phldrT="[テキスト]" custT="1"/>
      <dgm:spPr/>
      <dgm:t>
        <a:bodyPr/>
        <a:lstStyle/>
        <a:p>
          <a:r>
            <a:rPr kumimoji="1" lang="ja-JP" altLang="en-US" sz="2800" dirty="0" smtClean="0"/>
            <a:t>一般消費者</a:t>
          </a:r>
          <a:endParaRPr kumimoji="1" lang="en-US" altLang="ja-JP" sz="2800" dirty="0" smtClean="0"/>
        </a:p>
        <a:p>
          <a:r>
            <a:rPr kumimoji="1" lang="ja-JP" altLang="en-US" sz="2800" dirty="0" smtClean="0"/>
            <a:t>（見込み顧客）</a:t>
          </a:r>
          <a:endParaRPr kumimoji="1" lang="ja-JP" altLang="en-US" sz="2800" dirty="0"/>
        </a:p>
      </dgm:t>
    </dgm:pt>
    <dgm:pt modelId="{1ED1F183-AC6E-4309-8441-5D72D8C071AF}" type="parTrans" cxnId="{FF14819F-8EF1-4E3D-B7C0-FF631163577F}">
      <dgm:prSet/>
      <dgm:spPr/>
      <dgm:t>
        <a:bodyPr/>
        <a:lstStyle/>
        <a:p>
          <a:endParaRPr kumimoji="1" lang="ja-JP" altLang="en-US"/>
        </a:p>
      </dgm:t>
    </dgm:pt>
    <dgm:pt modelId="{69A9B129-1653-48EF-995A-FC91840DC702}" type="sibTrans" cxnId="{FF14819F-8EF1-4E3D-B7C0-FF631163577F}">
      <dgm:prSet/>
      <dgm:spPr>
        <a:solidFill>
          <a:schemeClr val="accent2"/>
        </a:solidFill>
      </dgm:spPr>
      <dgm:t>
        <a:bodyPr/>
        <a:lstStyle/>
        <a:p>
          <a:endParaRPr kumimoji="1" lang="ja-JP" altLang="en-US"/>
        </a:p>
      </dgm:t>
    </dgm:pt>
    <dgm:pt modelId="{F654D900-2983-4232-9C91-E4758DF07956}" type="pres">
      <dgm:prSet presAssocID="{D937F59F-9FD0-46EC-9B06-C77F2A5CA2C3}" presName="Name0" presStyleCnt="0">
        <dgm:presLayoutVars>
          <dgm:dir/>
          <dgm:resizeHandles val="exact"/>
        </dgm:presLayoutVars>
      </dgm:prSet>
      <dgm:spPr/>
      <dgm:t>
        <a:bodyPr/>
        <a:lstStyle/>
        <a:p>
          <a:endParaRPr kumimoji="1" lang="ja-JP" altLang="en-US"/>
        </a:p>
      </dgm:t>
    </dgm:pt>
    <dgm:pt modelId="{75BE0AC8-6C59-4567-8E3C-40AEBF0D00E5}" type="pres">
      <dgm:prSet presAssocID="{8356D4F3-ED8A-4D93-9B3A-3694E6176970}" presName="node" presStyleLbl="node1" presStyleIdx="0" presStyleCnt="3" custRadScaleRad="100064" custRadScaleInc="972">
        <dgm:presLayoutVars>
          <dgm:bulletEnabled val="1"/>
        </dgm:presLayoutVars>
      </dgm:prSet>
      <dgm:spPr/>
      <dgm:t>
        <a:bodyPr/>
        <a:lstStyle/>
        <a:p>
          <a:endParaRPr kumimoji="1" lang="ja-JP" altLang="en-US"/>
        </a:p>
      </dgm:t>
    </dgm:pt>
    <dgm:pt modelId="{134A2D5A-F3F2-4B6F-BAE4-85F7C433C6CB}" type="pres">
      <dgm:prSet presAssocID="{1642B198-BA10-498B-8A2C-4A290D776416}" presName="sibTrans" presStyleLbl="sibTrans2D1" presStyleIdx="0" presStyleCnt="3" custAng="21346605" custScaleX="110458" custScaleY="108340"/>
      <dgm:spPr/>
      <dgm:t>
        <a:bodyPr/>
        <a:lstStyle/>
        <a:p>
          <a:endParaRPr kumimoji="1" lang="ja-JP" altLang="en-US"/>
        </a:p>
      </dgm:t>
    </dgm:pt>
    <dgm:pt modelId="{5E5FED34-D8D5-4910-A970-6BF5C25D5F11}" type="pres">
      <dgm:prSet presAssocID="{1642B198-BA10-498B-8A2C-4A290D776416}" presName="connectorText" presStyleLbl="sibTrans2D1" presStyleIdx="0" presStyleCnt="3"/>
      <dgm:spPr/>
      <dgm:t>
        <a:bodyPr/>
        <a:lstStyle/>
        <a:p>
          <a:endParaRPr kumimoji="1" lang="ja-JP" altLang="en-US"/>
        </a:p>
      </dgm:t>
    </dgm:pt>
    <dgm:pt modelId="{3EE0B1ED-1E2C-4E1F-B335-DBC70FC1BA10}" type="pres">
      <dgm:prSet presAssocID="{931A6718-B5E7-44AF-A4E7-E76AD704DC03}" presName="node" presStyleLbl="node1" presStyleIdx="1" presStyleCnt="3" custRadScaleRad="139127" custRadScaleInc="-16855">
        <dgm:presLayoutVars>
          <dgm:bulletEnabled val="1"/>
        </dgm:presLayoutVars>
      </dgm:prSet>
      <dgm:spPr/>
      <dgm:t>
        <a:bodyPr/>
        <a:lstStyle/>
        <a:p>
          <a:endParaRPr kumimoji="1" lang="ja-JP" altLang="en-US"/>
        </a:p>
      </dgm:t>
    </dgm:pt>
    <dgm:pt modelId="{71E3187A-E877-43C5-98F5-7C4EE7CB2095}" type="pres">
      <dgm:prSet presAssocID="{68766DAC-AAEE-45C9-B4BE-D9EA08715A4B}" presName="sibTrans" presStyleLbl="sibTrans2D1" presStyleIdx="1" presStyleCnt="3" custAng="10800000" custScaleX="128100" custScaleY="134722" custLinFactNeighborX="0" custLinFactNeighborY="-4889"/>
      <dgm:spPr>
        <a:prstGeom prst="leftArrow">
          <a:avLst/>
        </a:prstGeom>
      </dgm:spPr>
      <dgm:t>
        <a:bodyPr/>
        <a:lstStyle/>
        <a:p>
          <a:endParaRPr kumimoji="1" lang="ja-JP" altLang="en-US"/>
        </a:p>
      </dgm:t>
    </dgm:pt>
    <dgm:pt modelId="{4E39896E-8EA5-4943-A121-4E97185CAFEC}" type="pres">
      <dgm:prSet presAssocID="{68766DAC-AAEE-45C9-B4BE-D9EA08715A4B}" presName="connectorText" presStyleLbl="sibTrans2D1" presStyleIdx="1" presStyleCnt="3"/>
      <dgm:spPr/>
      <dgm:t>
        <a:bodyPr/>
        <a:lstStyle/>
        <a:p>
          <a:endParaRPr kumimoji="1" lang="ja-JP" altLang="en-US"/>
        </a:p>
      </dgm:t>
    </dgm:pt>
    <dgm:pt modelId="{30CAF17D-EBA3-42E4-B672-84A98A17ED27}" type="pres">
      <dgm:prSet presAssocID="{8243D338-9E55-447F-9F75-5C1651A805A4}" presName="node" presStyleLbl="node1" presStyleIdx="2" presStyleCnt="3" custScaleX="111795" custRadScaleRad="136152" custRadScaleInc="16099">
        <dgm:presLayoutVars>
          <dgm:bulletEnabled val="1"/>
        </dgm:presLayoutVars>
      </dgm:prSet>
      <dgm:spPr/>
      <dgm:t>
        <a:bodyPr/>
        <a:lstStyle/>
        <a:p>
          <a:endParaRPr kumimoji="1" lang="ja-JP" altLang="en-US"/>
        </a:p>
      </dgm:t>
    </dgm:pt>
    <dgm:pt modelId="{23A9E01E-3C85-4AE3-943C-FAD364170E43}" type="pres">
      <dgm:prSet presAssocID="{69A9B129-1653-48EF-995A-FC91840DC702}" presName="sibTrans" presStyleLbl="sibTrans2D1" presStyleIdx="2" presStyleCnt="3" custAng="5976416" custScaleX="19508" custScaleY="599038" custLinFactNeighborX="-15261" custLinFactNeighborY="-1378"/>
      <dgm:spPr>
        <a:prstGeom prst="downArrow">
          <a:avLst/>
        </a:prstGeom>
      </dgm:spPr>
      <dgm:t>
        <a:bodyPr/>
        <a:lstStyle/>
        <a:p>
          <a:endParaRPr kumimoji="1" lang="ja-JP" altLang="en-US"/>
        </a:p>
      </dgm:t>
    </dgm:pt>
    <dgm:pt modelId="{4A356186-4DD0-4F66-938F-F0449AC14644}" type="pres">
      <dgm:prSet presAssocID="{69A9B129-1653-48EF-995A-FC91840DC702}" presName="connectorText" presStyleLbl="sibTrans2D1" presStyleIdx="2" presStyleCnt="3"/>
      <dgm:spPr/>
      <dgm:t>
        <a:bodyPr/>
        <a:lstStyle/>
        <a:p>
          <a:endParaRPr kumimoji="1" lang="ja-JP" altLang="en-US"/>
        </a:p>
      </dgm:t>
    </dgm:pt>
  </dgm:ptLst>
  <dgm:cxnLst>
    <dgm:cxn modelId="{44939B08-EEF9-4E88-BA7D-4F9DE9776FB1}" type="presOf" srcId="{68766DAC-AAEE-45C9-B4BE-D9EA08715A4B}" destId="{71E3187A-E877-43C5-98F5-7C4EE7CB2095}" srcOrd="0" destOrd="0" presId="urn:microsoft.com/office/officeart/2005/8/layout/cycle7"/>
    <dgm:cxn modelId="{A4396425-EE28-4EFC-8ACA-2A00A610B393}" type="presOf" srcId="{69A9B129-1653-48EF-995A-FC91840DC702}" destId="{23A9E01E-3C85-4AE3-943C-FAD364170E43}" srcOrd="0" destOrd="0" presId="urn:microsoft.com/office/officeart/2005/8/layout/cycle7"/>
    <dgm:cxn modelId="{FF14819F-8EF1-4E3D-B7C0-FF631163577F}" srcId="{D937F59F-9FD0-46EC-9B06-C77F2A5CA2C3}" destId="{8243D338-9E55-447F-9F75-5C1651A805A4}" srcOrd="2" destOrd="0" parTransId="{1ED1F183-AC6E-4309-8441-5D72D8C071AF}" sibTransId="{69A9B129-1653-48EF-995A-FC91840DC702}"/>
    <dgm:cxn modelId="{4A56FEF9-C9DA-4943-AC0D-5C4EC9FD7ECD}" type="presOf" srcId="{931A6718-B5E7-44AF-A4E7-E76AD704DC03}" destId="{3EE0B1ED-1E2C-4E1F-B335-DBC70FC1BA10}" srcOrd="0" destOrd="0" presId="urn:microsoft.com/office/officeart/2005/8/layout/cycle7"/>
    <dgm:cxn modelId="{AD45CBC6-0FE7-4CD3-B50C-612033FA8754}" srcId="{D937F59F-9FD0-46EC-9B06-C77F2A5CA2C3}" destId="{931A6718-B5E7-44AF-A4E7-E76AD704DC03}" srcOrd="1" destOrd="0" parTransId="{FC864A86-1A1D-4521-98F0-485CFD6BAA20}" sibTransId="{68766DAC-AAEE-45C9-B4BE-D9EA08715A4B}"/>
    <dgm:cxn modelId="{5E1ECD24-8F5F-46E5-8923-00C4E8E2DFE5}" type="presOf" srcId="{1642B198-BA10-498B-8A2C-4A290D776416}" destId="{134A2D5A-F3F2-4B6F-BAE4-85F7C433C6CB}" srcOrd="0" destOrd="0" presId="urn:microsoft.com/office/officeart/2005/8/layout/cycle7"/>
    <dgm:cxn modelId="{F4020734-F539-4098-9EE2-F4149A60F027}" srcId="{D937F59F-9FD0-46EC-9B06-C77F2A5CA2C3}" destId="{8356D4F3-ED8A-4D93-9B3A-3694E6176970}" srcOrd="0" destOrd="0" parTransId="{BA902D63-F1BA-4207-AAA0-4B309B702883}" sibTransId="{1642B198-BA10-498B-8A2C-4A290D776416}"/>
    <dgm:cxn modelId="{ED778FE7-D0C3-419E-A4E7-647892F2CFDE}" type="presOf" srcId="{8356D4F3-ED8A-4D93-9B3A-3694E6176970}" destId="{75BE0AC8-6C59-4567-8E3C-40AEBF0D00E5}" srcOrd="0" destOrd="0" presId="urn:microsoft.com/office/officeart/2005/8/layout/cycle7"/>
    <dgm:cxn modelId="{1FBB1631-859C-4A0F-B298-02FE3F1C8304}" type="presOf" srcId="{8243D338-9E55-447F-9F75-5C1651A805A4}" destId="{30CAF17D-EBA3-42E4-B672-84A98A17ED27}" srcOrd="0" destOrd="0" presId="urn:microsoft.com/office/officeart/2005/8/layout/cycle7"/>
    <dgm:cxn modelId="{66AB8123-3F55-4187-96A7-28650D82B3C9}" type="presOf" srcId="{68766DAC-AAEE-45C9-B4BE-D9EA08715A4B}" destId="{4E39896E-8EA5-4943-A121-4E97185CAFEC}" srcOrd="1" destOrd="0" presId="urn:microsoft.com/office/officeart/2005/8/layout/cycle7"/>
    <dgm:cxn modelId="{63030995-7B15-489E-AC0A-B3EA288191D6}" type="presOf" srcId="{D937F59F-9FD0-46EC-9B06-C77F2A5CA2C3}" destId="{F654D900-2983-4232-9C91-E4758DF07956}" srcOrd="0" destOrd="0" presId="urn:microsoft.com/office/officeart/2005/8/layout/cycle7"/>
    <dgm:cxn modelId="{1526C035-FB90-432E-A6D2-79BF13B45BAA}" type="presOf" srcId="{69A9B129-1653-48EF-995A-FC91840DC702}" destId="{4A356186-4DD0-4F66-938F-F0449AC14644}" srcOrd="1" destOrd="0" presId="urn:microsoft.com/office/officeart/2005/8/layout/cycle7"/>
    <dgm:cxn modelId="{D659D0DF-7FA8-4139-B151-FBCFFF85CEE5}" type="presOf" srcId="{1642B198-BA10-498B-8A2C-4A290D776416}" destId="{5E5FED34-D8D5-4910-A970-6BF5C25D5F11}" srcOrd="1" destOrd="0" presId="urn:microsoft.com/office/officeart/2005/8/layout/cycle7"/>
    <dgm:cxn modelId="{77DA7C72-AE76-4249-8F1E-2644BC87516B}" type="presParOf" srcId="{F654D900-2983-4232-9C91-E4758DF07956}" destId="{75BE0AC8-6C59-4567-8E3C-40AEBF0D00E5}" srcOrd="0" destOrd="0" presId="urn:microsoft.com/office/officeart/2005/8/layout/cycle7"/>
    <dgm:cxn modelId="{2FB8688B-5A2A-4466-A8AE-98F447514687}" type="presParOf" srcId="{F654D900-2983-4232-9C91-E4758DF07956}" destId="{134A2D5A-F3F2-4B6F-BAE4-85F7C433C6CB}" srcOrd="1" destOrd="0" presId="urn:microsoft.com/office/officeart/2005/8/layout/cycle7"/>
    <dgm:cxn modelId="{3B23B094-A697-4AD9-B50A-A150DC755AA6}" type="presParOf" srcId="{134A2D5A-F3F2-4B6F-BAE4-85F7C433C6CB}" destId="{5E5FED34-D8D5-4910-A970-6BF5C25D5F11}" srcOrd="0" destOrd="0" presId="urn:microsoft.com/office/officeart/2005/8/layout/cycle7"/>
    <dgm:cxn modelId="{DD5A1B55-5314-4EDB-A102-653A2BF1FA38}" type="presParOf" srcId="{F654D900-2983-4232-9C91-E4758DF07956}" destId="{3EE0B1ED-1E2C-4E1F-B335-DBC70FC1BA10}" srcOrd="2" destOrd="0" presId="urn:microsoft.com/office/officeart/2005/8/layout/cycle7"/>
    <dgm:cxn modelId="{7298BBFB-B2AB-4927-9099-6A92AF770753}" type="presParOf" srcId="{F654D900-2983-4232-9C91-E4758DF07956}" destId="{71E3187A-E877-43C5-98F5-7C4EE7CB2095}" srcOrd="3" destOrd="0" presId="urn:microsoft.com/office/officeart/2005/8/layout/cycle7"/>
    <dgm:cxn modelId="{72CB3F8D-6285-4C7C-927D-71D90AD6F469}" type="presParOf" srcId="{71E3187A-E877-43C5-98F5-7C4EE7CB2095}" destId="{4E39896E-8EA5-4943-A121-4E97185CAFEC}" srcOrd="0" destOrd="0" presId="urn:microsoft.com/office/officeart/2005/8/layout/cycle7"/>
    <dgm:cxn modelId="{168C5CC1-4948-40B5-901C-7080A0CE5608}" type="presParOf" srcId="{F654D900-2983-4232-9C91-E4758DF07956}" destId="{30CAF17D-EBA3-42E4-B672-84A98A17ED27}" srcOrd="4" destOrd="0" presId="urn:microsoft.com/office/officeart/2005/8/layout/cycle7"/>
    <dgm:cxn modelId="{B94B827A-F4C2-4945-B3B1-D8E2AFF5C60D}" type="presParOf" srcId="{F654D900-2983-4232-9C91-E4758DF07956}" destId="{23A9E01E-3C85-4AE3-943C-FAD364170E43}" srcOrd="5" destOrd="0" presId="urn:microsoft.com/office/officeart/2005/8/layout/cycle7"/>
    <dgm:cxn modelId="{BC3140C9-2261-4AD1-902B-EB198EFC89CF}" type="presParOf" srcId="{23A9E01E-3C85-4AE3-943C-FAD364170E43}" destId="{4A356186-4DD0-4F66-938F-F0449AC14644}" srcOrd="0" destOrd="0" presId="urn:microsoft.com/office/officeart/2005/8/layout/cycle7"/>
  </dgm:cxnLst>
  <dgm:bg>
    <a:noFill/>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76ABED23-E682-423E-82E4-CD5ACDA1DD57}" type="doc">
      <dgm:prSet loTypeId="urn:microsoft.com/office/officeart/2005/8/layout/vList4" loCatId="list" qsTypeId="urn:microsoft.com/office/officeart/2005/8/quickstyle/simple1" qsCatId="simple" csTypeId="urn:microsoft.com/office/officeart/2005/8/colors/accent2_1" csCatId="accent2" phldr="1"/>
      <dgm:spPr/>
      <dgm:t>
        <a:bodyPr/>
        <a:lstStyle/>
        <a:p>
          <a:endParaRPr kumimoji="1" lang="ja-JP" altLang="en-US"/>
        </a:p>
      </dgm:t>
    </dgm:pt>
    <dgm:pt modelId="{0515F252-C114-493B-B99B-EDB2F2012894}">
      <dgm:prSet phldrT="[テキスト]" custT="1"/>
      <dgm:spPr/>
      <dgm:t>
        <a:bodyPr/>
        <a:lstStyle/>
        <a:p>
          <a:endParaRPr kumimoji="1" lang="ja-JP" altLang="en-US" sz="2500" dirty="0"/>
        </a:p>
      </dgm:t>
    </dgm:pt>
    <dgm:pt modelId="{D62C65E5-3D3A-4915-AB06-556F5F3B57BE}" type="parTrans" cxnId="{C6FA8882-DB45-4CE6-B78E-09521CCE24F5}">
      <dgm:prSet/>
      <dgm:spPr/>
      <dgm:t>
        <a:bodyPr/>
        <a:lstStyle/>
        <a:p>
          <a:endParaRPr kumimoji="1" lang="ja-JP" altLang="en-US"/>
        </a:p>
      </dgm:t>
    </dgm:pt>
    <dgm:pt modelId="{8F49B8FD-CA3E-44B4-90C2-70BA24FA4F0F}" type="sibTrans" cxnId="{C6FA8882-DB45-4CE6-B78E-09521CCE24F5}">
      <dgm:prSet/>
      <dgm:spPr/>
      <dgm:t>
        <a:bodyPr/>
        <a:lstStyle/>
        <a:p>
          <a:endParaRPr kumimoji="1" lang="ja-JP" altLang="en-US"/>
        </a:p>
      </dgm:t>
    </dgm:pt>
    <dgm:pt modelId="{45ED78DB-10FF-4E5A-B847-AA83FB2E7F1E}">
      <dgm:prSet phldrT="[テキスト]"/>
      <dgm:spPr/>
      <dgm:t>
        <a:bodyPr/>
        <a:lstStyle/>
        <a:p>
          <a:pPr algn="l"/>
          <a:endParaRPr kumimoji="1" lang="ja-JP" altLang="en-US" dirty="0"/>
        </a:p>
      </dgm:t>
    </dgm:pt>
    <dgm:pt modelId="{F76E8613-A1D2-4445-B628-49F04B7167F6}" type="parTrans" cxnId="{8ED4036B-6107-4E14-8926-7A909611FE73}">
      <dgm:prSet/>
      <dgm:spPr/>
      <dgm:t>
        <a:bodyPr/>
        <a:lstStyle/>
        <a:p>
          <a:endParaRPr kumimoji="1" lang="ja-JP" altLang="en-US"/>
        </a:p>
      </dgm:t>
    </dgm:pt>
    <dgm:pt modelId="{566F35DE-4E37-4398-8306-97C45B0B204A}" type="sibTrans" cxnId="{8ED4036B-6107-4E14-8926-7A909611FE73}">
      <dgm:prSet/>
      <dgm:spPr/>
      <dgm:t>
        <a:bodyPr/>
        <a:lstStyle/>
        <a:p>
          <a:endParaRPr kumimoji="1" lang="ja-JP" altLang="en-US"/>
        </a:p>
      </dgm:t>
    </dgm:pt>
    <dgm:pt modelId="{405D5F49-0B18-4190-99FB-BA4D881DCBD1}">
      <dgm:prSet/>
      <dgm:spPr/>
      <dgm:t>
        <a:bodyPr/>
        <a:lstStyle/>
        <a:p>
          <a:endParaRPr kumimoji="1" lang="ja-JP" altLang="en-US" dirty="0"/>
        </a:p>
      </dgm:t>
    </dgm:pt>
    <dgm:pt modelId="{4D8ECE7A-2321-419B-B4D1-2603B8C61BCD}" type="sibTrans" cxnId="{FACDEF8E-5300-4645-BBFA-D05D986CF72A}">
      <dgm:prSet/>
      <dgm:spPr/>
      <dgm:t>
        <a:bodyPr/>
        <a:lstStyle/>
        <a:p>
          <a:endParaRPr kumimoji="1" lang="ja-JP" altLang="en-US"/>
        </a:p>
      </dgm:t>
    </dgm:pt>
    <dgm:pt modelId="{58D31B3C-4BBD-45E9-87A1-E585224F87EA}" type="parTrans" cxnId="{FACDEF8E-5300-4645-BBFA-D05D986CF72A}">
      <dgm:prSet/>
      <dgm:spPr/>
      <dgm:t>
        <a:bodyPr/>
        <a:lstStyle/>
        <a:p>
          <a:endParaRPr kumimoji="1" lang="ja-JP" altLang="en-US"/>
        </a:p>
      </dgm:t>
    </dgm:pt>
    <dgm:pt modelId="{0C6358A3-4F80-476C-AFA3-567AE5B9D17E}">
      <dgm:prSet phldrT="[テキスト]" custT="1"/>
      <dgm:spPr/>
      <dgm:t>
        <a:bodyPr/>
        <a:lstStyle/>
        <a:p>
          <a:pPr algn="ctr"/>
          <a:endParaRPr kumimoji="1" lang="ja-JP" altLang="en-US" sz="2500" dirty="0"/>
        </a:p>
      </dgm:t>
    </dgm:pt>
    <dgm:pt modelId="{F11375AE-E36C-4BD3-82BD-B9AEFA6B02C0}" type="sibTrans" cxnId="{4E5A1309-35AA-490A-A457-723F1E56B074}">
      <dgm:prSet/>
      <dgm:spPr/>
      <dgm:t>
        <a:bodyPr/>
        <a:lstStyle/>
        <a:p>
          <a:endParaRPr kumimoji="1" lang="ja-JP" altLang="en-US"/>
        </a:p>
      </dgm:t>
    </dgm:pt>
    <dgm:pt modelId="{37D6ECFB-5065-45C7-A000-A9E1B2A3831D}" type="parTrans" cxnId="{4E5A1309-35AA-490A-A457-723F1E56B074}">
      <dgm:prSet/>
      <dgm:spPr/>
      <dgm:t>
        <a:bodyPr/>
        <a:lstStyle/>
        <a:p>
          <a:endParaRPr kumimoji="1" lang="ja-JP" altLang="en-US"/>
        </a:p>
      </dgm:t>
    </dgm:pt>
    <dgm:pt modelId="{820457AD-4716-4BAA-874C-3439FDE99284}" type="pres">
      <dgm:prSet presAssocID="{76ABED23-E682-423E-82E4-CD5ACDA1DD57}" presName="linear" presStyleCnt="0">
        <dgm:presLayoutVars>
          <dgm:dir/>
          <dgm:resizeHandles val="exact"/>
        </dgm:presLayoutVars>
      </dgm:prSet>
      <dgm:spPr/>
      <dgm:t>
        <a:bodyPr/>
        <a:lstStyle/>
        <a:p>
          <a:endParaRPr kumimoji="1" lang="ja-JP" altLang="en-US"/>
        </a:p>
      </dgm:t>
    </dgm:pt>
    <dgm:pt modelId="{DEACA1B5-86BF-4DAB-B3A6-E27E559C7FE7}" type="pres">
      <dgm:prSet presAssocID="{0515F252-C114-493B-B99B-EDB2F2012894}" presName="comp" presStyleCnt="0"/>
      <dgm:spPr/>
      <dgm:t>
        <a:bodyPr/>
        <a:lstStyle/>
        <a:p>
          <a:endParaRPr kumimoji="1" lang="ja-JP" altLang="en-US"/>
        </a:p>
      </dgm:t>
    </dgm:pt>
    <dgm:pt modelId="{6956C209-A8E1-4190-8E5D-A9224758392E}" type="pres">
      <dgm:prSet presAssocID="{0515F252-C114-493B-B99B-EDB2F2012894}" presName="box" presStyleLbl="node1" presStyleIdx="0" presStyleCnt="4"/>
      <dgm:spPr/>
      <dgm:t>
        <a:bodyPr/>
        <a:lstStyle/>
        <a:p>
          <a:endParaRPr kumimoji="1" lang="ja-JP" altLang="en-US"/>
        </a:p>
      </dgm:t>
    </dgm:pt>
    <dgm:pt modelId="{CE8C1B80-E330-43A1-9280-413012211FB4}" type="pres">
      <dgm:prSet presAssocID="{0515F252-C114-493B-B99B-EDB2F2012894}" presName="img" presStyleLbl="fgImgPlace1" presStyleIdx="0" presStyleCnt="4"/>
      <dgm:spPr>
        <a:solidFill>
          <a:schemeClr val="accent2"/>
        </a:solidFill>
      </dgm:spPr>
      <dgm:t>
        <a:bodyPr/>
        <a:lstStyle/>
        <a:p>
          <a:endParaRPr kumimoji="1" lang="ja-JP" altLang="en-US"/>
        </a:p>
      </dgm:t>
    </dgm:pt>
    <dgm:pt modelId="{96401FE4-23F3-4265-B725-FA985330F122}" type="pres">
      <dgm:prSet presAssocID="{0515F252-C114-493B-B99B-EDB2F2012894}" presName="text" presStyleLbl="node1" presStyleIdx="0" presStyleCnt="4">
        <dgm:presLayoutVars>
          <dgm:bulletEnabled val="1"/>
        </dgm:presLayoutVars>
      </dgm:prSet>
      <dgm:spPr/>
      <dgm:t>
        <a:bodyPr/>
        <a:lstStyle/>
        <a:p>
          <a:endParaRPr kumimoji="1" lang="ja-JP" altLang="en-US"/>
        </a:p>
      </dgm:t>
    </dgm:pt>
    <dgm:pt modelId="{D9DA9225-B8BF-4EE9-BFA0-BAA01EB90FFD}" type="pres">
      <dgm:prSet presAssocID="{8F49B8FD-CA3E-44B4-90C2-70BA24FA4F0F}" presName="spacer" presStyleCnt="0"/>
      <dgm:spPr/>
      <dgm:t>
        <a:bodyPr/>
        <a:lstStyle/>
        <a:p>
          <a:endParaRPr kumimoji="1" lang="ja-JP" altLang="en-US"/>
        </a:p>
      </dgm:t>
    </dgm:pt>
    <dgm:pt modelId="{3810C64C-AD02-4A37-8063-5B533AE3EDD4}" type="pres">
      <dgm:prSet presAssocID="{45ED78DB-10FF-4E5A-B847-AA83FB2E7F1E}" presName="comp" presStyleCnt="0"/>
      <dgm:spPr/>
      <dgm:t>
        <a:bodyPr/>
        <a:lstStyle/>
        <a:p>
          <a:endParaRPr kumimoji="1" lang="ja-JP" altLang="en-US"/>
        </a:p>
      </dgm:t>
    </dgm:pt>
    <dgm:pt modelId="{284D30B2-F615-4838-8420-89E298295FB9}" type="pres">
      <dgm:prSet presAssocID="{45ED78DB-10FF-4E5A-B847-AA83FB2E7F1E}" presName="box" presStyleLbl="node1" presStyleIdx="1" presStyleCnt="4"/>
      <dgm:spPr/>
      <dgm:t>
        <a:bodyPr/>
        <a:lstStyle/>
        <a:p>
          <a:endParaRPr kumimoji="1" lang="ja-JP" altLang="en-US"/>
        </a:p>
      </dgm:t>
    </dgm:pt>
    <dgm:pt modelId="{95AD91F2-FE77-40F2-8D21-2CEBCA73CA06}" type="pres">
      <dgm:prSet presAssocID="{45ED78DB-10FF-4E5A-B847-AA83FB2E7F1E}" presName="img" presStyleLbl="fgImgPlace1" presStyleIdx="1" presStyleCnt="4"/>
      <dgm:spPr>
        <a:solidFill>
          <a:schemeClr val="accent2"/>
        </a:solidFill>
      </dgm:spPr>
      <dgm:t>
        <a:bodyPr/>
        <a:lstStyle/>
        <a:p>
          <a:endParaRPr kumimoji="1" lang="ja-JP" altLang="en-US"/>
        </a:p>
      </dgm:t>
    </dgm:pt>
    <dgm:pt modelId="{3F113CBF-B6CF-42E6-91E2-C88D0770D1A5}" type="pres">
      <dgm:prSet presAssocID="{45ED78DB-10FF-4E5A-B847-AA83FB2E7F1E}" presName="text" presStyleLbl="node1" presStyleIdx="1" presStyleCnt="4">
        <dgm:presLayoutVars>
          <dgm:bulletEnabled val="1"/>
        </dgm:presLayoutVars>
      </dgm:prSet>
      <dgm:spPr/>
      <dgm:t>
        <a:bodyPr/>
        <a:lstStyle/>
        <a:p>
          <a:endParaRPr kumimoji="1" lang="ja-JP" altLang="en-US"/>
        </a:p>
      </dgm:t>
    </dgm:pt>
    <dgm:pt modelId="{5D63AC02-3EC9-4D0A-8F8B-B4E6442DFB2F}" type="pres">
      <dgm:prSet presAssocID="{566F35DE-4E37-4398-8306-97C45B0B204A}" presName="spacer" presStyleCnt="0"/>
      <dgm:spPr/>
      <dgm:t>
        <a:bodyPr/>
        <a:lstStyle/>
        <a:p>
          <a:endParaRPr kumimoji="1" lang="ja-JP" altLang="en-US"/>
        </a:p>
      </dgm:t>
    </dgm:pt>
    <dgm:pt modelId="{3372A9FA-B17F-476F-9272-DC82FF76477B}" type="pres">
      <dgm:prSet presAssocID="{0C6358A3-4F80-476C-AFA3-567AE5B9D17E}" presName="comp" presStyleCnt="0"/>
      <dgm:spPr/>
      <dgm:t>
        <a:bodyPr/>
        <a:lstStyle/>
        <a:p>
          <a:endParaRPr kumimoji="1" lang="ja-JP" altLang="en-US"/>
        </a:p>
      </dgm:t>
    </dgm:pt>
    <dgm:pt modelId="{30D3217A-332D-49A2-AFC1-AC6865DEB600}" type="pres">
      <dgm:prSet presAssocID="{0C6358A3-4F80-476C-AFA3-567AE5B9D17E}" presName="box" presStyleLbl="node1" presStyleIdx="2" presStyleCnt="4"/>
      <dgm:spPr/>
      <dgm:t>
        <a:bodyPr/>
        <a:lstStyle/>
        <a:p>
          <a:endParaRPr kumimoji="1" lang="ja-JP" altLang="en-US"/>
        </a:p>
      </dgm:t>
    </dgm:pt>
    <dgm:pt modelId="{78BD5F41-5B3C-4037-BF7E-3D56C613877D}" type="pres">
      <dgm:prSet presAssocID="{0C6358A3-4F80-476C-AFA3-567AE5B9D17E}" presName="img" presStyleLbl="fgImgPlace1" presStyleIdx="2" presStyleCnt="4"/>
      <dgm:spPr>
        <a:solidFill>
          <a:schemeClr val="accent2"/>
        </a:solidFill>
      </dgm:spPr>
      <dgm:t>
        <a:bodyPr/>
        <a:lstStyle/>
        <a:p>
          <a:endParaRPr kumimoji="1" lang="ja-JP" altLang="en-US"/>
        </a:p>
      </dgm:t>
    </dgm:pt>
    <dgm:pt modelId="{370BEF2A-C6C3-47F5-BD01-8EFA419D035F}" type="pres">
      <dgm:prSet presAssocID="{0C6358A3-4F80-476C-AFA3-567AE5B9D17E}" presName="text" presStyleLbl="node1" presStyleIdx="2" presStyleCnt="4">
        <dgm:presLayoutVars>
          <dgm:bulletEnabled val="1"/>
        </dgm:presLayoutVars>
      </dgm:prSet>
      <dgm:spPr/>
      <dgm:t>
        <a:bodyPr/>
        <a:lstStyle/>
        <a:p>
          <a:endParaRPr kumimoji="1" lang="ja-JP" altLang="en-US"/>
        </a:p>
      </dgm:t>
    </dgm:pt>
    <dgm:pt modelId="{54FF34AF-5671-480C-A00A-F3FAFF75E7FC}" type="pres">
      <dgm:prSet presAssocID="{F11375AE-E36C-4BD3-82BD-B9AEFA6B02C0}" presName="spacer" presStyleCnt="0"/>
      <dgm:spPr/>
      <dgm:t>
        <a:bodyPr/>
        <a:lstStyle/>
        <a:p>
          <a:endParaRPr kumimoji="1" lang="ja-JP" altLang="en-US"/>
        </a:p>
      </dgm:t>
    </dgm:pt>
    <dgm:pt modelId="{2185D731-330A-48DC-BC57-F50867BCB6FE}" type="pres">
      <dgm:prSet presAssocID="{405D5F49-0B18-4190-99FB-BA4D881DCBD1}" presName="comp" presStyleCnt="0"/>
      <dgm:spPr/>
      <dgm:t>
        <a:bodyPr/>
        <a:lstStyle/>
        <a:p>
          <a:endParaRPr kumimoji="1" lang="ja-JP" altLang="en-US"/>
        </a:p>
      </dgm:t>
    </dgm:pt>
    <dgm:pt modelId="{C5CD574F-B18C-4EBF-8525-4603BE7E12CA}" type="pres">
      <dgm:prSet presAssocID="{405D5F49-0B18-4190-99FB-BA4D881DCBD1}" presName="box" presStyleLbl="node1" presStyleIdx="3" presStyleCnt="4"/>
      <dgm:spPr/>
      <dgm:t>
        <a:bodyPr/>
        <a:lstStyle/>
        <a:p>
          <a:endParaRPr kumimoji="1" lang="ja-JP" altLang="en-US"/>
        </a:p>
      </dgm:t>
    </dgm:pt>
    <dgm:pt modelId="{A3938F0B-5DFF-4422-A173-D81C43845563}" type="pres">
      <dgm:prSet presAssocID="{405D5F49-0B18-4190-99FB-BA4D881DCBD1}" presName="img" presStyleLbl="fgImgPlace1" presStyleIdx="3" presStyleCnt="4"/>
      <dgm:spPr>
        <a:solidFill>
          <a:schemeClr val="accent2"/>
        </a:solidFill>
      </dgm:spPr>
      <dgm:t>
        <a:bodyPr/>
        <a:lstStyle/>
        <a:p>
          <a:endParaRPr kumimoji="1" lang="ja-JP" altLang="en-US"/>
        </a:p>
      </dgm:t>
    </dgm:pt>
    <dgm:pt modelId="{0C1292AD-DA30-41F0-950D-42A3808F5086}" type="pres">
      <dgm:prSet presAssocID="{405D5F49-0B18-4190-99FB-BA4D881DCBD1}" presName="text" presStyleLbl="node1" presStyleIdx="3" presStyleCnt="4">
        <dgm:presLayoutVars>
          <dgm:bulletEnabled val="1"/>
        </dgm:presLayoutVars>
      </dgm:prSet>
      <dgm:spPr/>
      <dgm:t>
        <a:bodyPr/>
        <a:lstStyle/>
        <a:p>
          <a:endParaRPr kumimoji="1" lang="ja-JP" altLang="en-US"/>
        </a:p>
      </dgm:t>
    </dgm:pt>
  </dgm:ptLst>
  <dgm:cxnLst>
    <dgm:cxn modelId="{C6FA8882-DB45-4CE6-B78E-09521CCE24F5}" srcId="{76ABED23-E682-423E-82E4-CD5ACDA1DD57}" destId="{0515F252-C114-493B-B99B-EDB2F2012894}" srcOrd="0" destOrd="0" parTransId="{D62C65E5-3D3A-4915-AB06-556F5F3B57BE}" sibTransId="{8F49B8FD-CA3E-44B4-90C2-70BA24FA4F0F}"/>
    <dgm:cxn modelId="{4E5A1309-35AA-490A-A457-723F1E56B074}" srcId="{76ABED23-E682-423E-82E4-CD5ACDA1DD57}" destId="{0C6358A3-4F80-476C-AFA3-567AE5B9D17E}" srcOrd="2" destOrd="0" parTransId="{37D6ECFB-5065-45C7-A000-A9E1B2A3831D}" sibTransId="{F11375AE-E36C-4BD3-82BD-B9AEFA6B02C0}"/>
    <dgm:cxn modelId="{A6700B3A-C7F7-4A36-AE21-B488AA371229}" type="presOf" srcId="{76ABED23-E682-423E-82E4-CD5ACDA1DD57}" destId="{820457AD-4716-4BAA-874C-3439FDE99284}" srcOrd="0" destOrd="0" presId="urn:microsoft.com/office/officeart/2005/8/layout/vList4"/>
    <dgm:cxn modelId="{CD158F8B-1C13-4843-9B51-33544902EE4B}" type="presOf" srcId="{45ED78DB-10FF-4E5A-B847-AA83FB2E7F1E}" destId="{284D30B2-F615-4838-8420-89E298295FB9}" srcOrd="0" destOrd="0" presId="urn:microsoft.com/office/officeart/2005/8/layout/vList4"/>
    <dgm:cxn modelId="{56BF519A-3711-48EE-BC60-4654E7BD698D}" type="presOf" srcId="{45ED78DB-10FF-4E5A-B847-AA83FB2E7F1E}" destId="{3F113CBF-B6CF-42E6-91E2-C88D0770D1A5}" srcOrd="1" destOrd="0" presId="urn:microsoft.com/office/officeart/2005/8/layout/vList4"/>
    <dgm:cxn modelId="{5BDFAE7E-ADF6-4060-9212-270B51982F1A}" type="presOf" srcId="{0515F252-C114-493B-B99B-EDB2F2012894}" destId="{96401FE4-23F3-4265-B725-FA985330F122}" srcOrd="1" destOrd="0" presId="urn:microsoft.com/office/officeart/2005/8/layout/vList4"/>
    <dgm:cxn modelId="{8ED4036B-6107-4E14-8926-7A909611FE73}" srcId="{76ABED23-E682-423E-82E4-CD5ACDA1DD57}" destId="{45ED78DB-10FF-4E5A-B847-AA83FB2E7F1E}" srcOrd="1" destOrd="0" parTransId="{F76E8613-A1D2-4445-B628-49F04B7167F6}" sibTransId="{566F35DE-4E37-4398-8306-97C45B0B204A}"/>
    <dgm:cxn modelId="{A4C4391D-E985-4D90-9B01-3BD524CC6968}" type="presOf" srcId="{0C6358A3-4F80-476C-AFA3-567AE5B9D17E}" destId="{30D3217A-332D-49A2-AFC1-AC6865DEB600}" srcOrd="0" destOrd="0" presId="urn:microsoft.com/office/officeart/2005/8/layout/vList4"/>
    <dgm:cxn modelId="{FACDEF8E-5300-4645-BBFA-D05D986CF72A}" srcId="{76ABED23-E682-423E-82E4-CD5ACDA1DD57}" destId="{405D5F49-0B18-4190-99FB-BA4D881DCBD1}" srcOrd="3" destOrd="0" parTransId="{58D31B3C-4BBD-45E9-87A1-E585224F87EA}" sibTransId="{4D8ECE7A-2321-419B-B4D1-2603B8C61BCD}"/>
    <dgm:cxn modelId="{1E6B0214-20F2-4D84-8FDC-E701DDC12F65}" type="presOf" srcId="{0C6358A3-4F80-476C-AFA3-567AE5B9D17E}" destId="{370BEF2A-C6C3-47F5-BD01-8EFA419D035F}" srcOrd="1" destOrd="0" presId="urn:microsoft.com/office/officeart/2005/8/layout/vList4"/>
    <dgm:cxn modelId="{49B40A86-AC4B-417B-82CF-1676EA94B823}" type="presOf" srcId="{0515F252-C114-493B-B99B-EDB2F2012894}" destId="{6956C209-A8E1-4190-8E5D-A9224758392E}" srcOrd="0" destOrd="0" presId="urn:microsoft.com/office/officeart/2005/8/layout/vList4"/>
    <dgm:cxn modelId="{3E7371D8-17E4-4519-AE4A-926A0FDF1E70}" type="presOf" srcId="{405D5F49-0B18-4190-99FB-BA4D881DCBD1}" destId="{0C1292AD-DA30-41F0-950D-42A3808F5086}" srcOrd="1" destOrd="0" presId="urn:microsoft.com/office/officeart/2005/8/layout/vList4"/>
    <dgm:cxn modelId="{B789D8E3-BB64-4209-A4DD-6FFA640C6616}" type="presOf" srcId="{405D5F49-0B18-4190-99FB-BA4D881DCBD1}" destId="{C5CD574F-B18C-4EBF-8525-4603BE7E12CA}" srcOrd="0" destOrd="0" presId="urn:microsoft.com/office/officeart/2005/8/layout/vList4"/>
    <dgm:cxn modelId="{5C63F06B-26EE-4B0C-AD68-9F568CA7103C}" type="presParOf" srcId="{820457AD-4716-4BAA-874C-3439FDE99284}" destId="{DEACA1B5-86BF-4DAB-B3A6-E27E559C7FE7}" srcOrd="0" destOrd="0" presId="urn:microsoft.com/office/officeart/2005/8/layout/vList4"/>
    <dgm:cxn modelId="{6D8A5D4A-61AE-4255-AF38-D5505946D7A6}" type="presParOf" srcId="{DEACA1B5-86BF-4DAB-B3A6-E27E559C7FE7}" destId="{6956C209-A8E1-4190-8E5D-A9224758392E}" srcOrd="0" destOrd="0" presId="urn:microsoft.com/office/officeart/2005/8/layout/vList4"/>
    <dgm:cxn modelId="{8590FBE2-1DE8-407A-8AB5-F9BEA40117F8}" type="presParOf" srcId="{DEACA1B5-86BF-4DAB-B3A6-E27E559C7FE7}" destId="{CE8C1B80-E330-43A1-9280-413012211FB4}" srcOrd="1" destOrd="0" presId="urn:microsoft.com/office/officeart/2005/8/layout/vList4"/>
    <dgm:cxn modelId="{FDE5EE5D-E26E-457E-BB9E-3924C549817E}" type="presParOf" srcId="{DEACA1B5-86BF-4DAB-B3A6-E27E559C7FE7}" destId="{96401FE4-23F3-4265-B725-FA985330F122}" srcOrd="2" destOrd="0" presId="urn:microsoft.com/office/officeart/2005/8/layout/vList4"/>
    <dgm:cxn modelId="{0B48A912-9152-493B-B38B-F2C77F3E1766}" type="presParOf" srcId="{820457AD-4716-4BAA-874C-3439FDE99284}" destId="{D9DA9225-B8BF-4EE9-BFA0-BAA01EB90FFD}" srcOrd="1" destOrd="0" presId="urn:microsoft.com/office/officeart/2005/8/layout/vList4"/>
    <dgm:cxn modelId="{D1C4D018-89CE-43A7-AED3-10D136C3998B}" type="presParOf" srcId="{820457AD-4716-4BAA-874C-3439FDE99284}" destId="{3810C64C-AD02-4A37-8063-5B533AE3EDD4}" srcOrd="2" destOrd="0" presId="urn:microsoft.com/office/officeart/2005/8/layout/vList4"/>
    <dgm:cxn modelId="{2AE68489-C025-482C-AB09-4ACE45B0EE26}" type="presParOf" srcId="{3810C64C-AD02-4A37-8063-5B533AE3EDD4}" destId="{284D30B2-F615-4838-8420-89E298295FB9}" srcOrd="0" destOrd="0" presId="urn:microsoft.com/office/officeart/2005/8/layout/vList4"/>
    <dgm:cxn modelId="{FCF084F4-349E-4E7A-A443-AAD26194BDDA}" type="presParOf" srcId="{3810C64C-AD02-4A37-8063-5B533AE3EDD4}" destId="{95AD91F2-FE77-40F2-8D21-2CEBCA73CA06}" srcOrd="1" destOrd="0" presId="urn:microsoft.com/office/officeart/2005/8/layout/vList4"/>
    <dgm:cxn modelId="{FA1FB8E2-F947-404B-B994-E595314166A8}" type="presParOf" srcId="{3810C64C-AD02-4A37-8063-5B533AE3EDD4}" destId="{3F113CBF-B6CF-42E6-91E2-C88D0770D1A5}" srcOrd="2" destOrd="0" presId="urn:microsoft.com/office/officeart/2005/8/layout/vList4"/>
    <dgm:cxn modelId="{C0EABB34-8F9B-4EA2-90E8-A6D91FDB5C3A}" type="presParOf" srcId="{820457AD-4716-4BAA-874C-3439FDE99284}" destId="{5D63AC02-3EC9-4D0A-8F8B-B4E6442DFB2F}" srcOrd="3" destOrd="0" presId="urn:microsoft.com/office/officeart/2005/8/layout/vList4"/>
    <dgm:cxn modelId="{1D4E1DA9-B134-4680-B3AA-23BAAE3C8C6D}" type="presParOf" srcId="{820457AD-4716-4BAA-874C-3439FDE99284}" destId="{3372A9FA-B17F-476F-9272-DC82FF76477B}" srcOrd="4" destOrd="0" presId="urn:microsoft.com/office/officeart/2005/8/layout/vList4"/>
    <dgm:cxn modelId="{F0FAFBC4-2B77-4CE4-A20B-32A93AD9D16E}" type="presParOf" srcId="{3372A9FA-B17F-476F-9272-DC82FF76477B}" destId="{30D3217A-332D-49A2-AFC1-AC6865DEB600}" srcOrd="0" destOrd="0" presId="urn:microsoft.com/office/officeart/2005/8/layout/vList4"/>
    <dgm:cxn modelId="{82D5781F-5E6F-4B75-80A1-A596BE01BB17}" type="presParOf" srcId="{3372A9FA-B17F-476F-9272-DC82FF76477B}" destId="{78BD5F41-5B3C-4037-BF7E-3D56C613877D}" srcOrd="1" destOrd="0" presId="urn:microsoft.com/office/officeart/2005/8/layout/vList4"/>
    <dgm:cxn modelId="{A632A8E0-74EE-45D8-9900-14244A2FD473}" type="presParOf" srcId="{3372A9FA-B17F-476F-9272-DC82FF76477B}" destId="{370BEF2A-C6C3-47F5-BD01-8EFA419D035F}" srcOrd="2" destOrd="0" presId="urn:microsoft.com/office/officeart/2005/8/layout/vList4"/>
    <dgm:cxn modelId="{4F57157D-0C2B-4C2E-B94F-8C37F7ECB8E6}" type="presParOf" srcId="{820457AD-4716-4BAA-874C-3439FDE99284}" destId="{54FF34AF-5671-480C-A00A-F3FAFF75E7FC}" srcOrd="5" destOrd="0" presId="urn:microsoft.com/office/officeart/2005/8/layout/vList4"/>
    <dgm:cxn modelId="{A7AFA412-81EC-48D3-AD5A-0A25AA3C3B7F}" type="presParOf" srcId="{820457AD-4716-4BAA-874C-3439FDE99284}" destId="{2185D731-330A-48DC-BC57-F50867BCB6FE}" srcOrd="6" destOrd="0" presId="urn:microsoft.com/office/officeart/2005/8/layout/vList4"/>
    <dgm:cxn modelId="{871E6F2D-2634-4B5C-9034-B53C87F4260F}" type="presParOf" srcId="{2185D731-330A-48DC-BC57-F50867BCB6FE}" destId="{C5CD574F-B18C-4EBF-8525-4603BE7E12CA}" srcOrd="0" destOrd="0" presId="urn:microsoft.com/office/officeart/2005/8/layout/vList4"/>
    <dgm:cxn modelId="{EA97B1FD-9A28-4AD8-8E51-F35C8DF9636B}" type="presParOf" srcId="{2185D731-330A-48DC-BC57-F50867BCB6FE}" destId="{A3938F0B-5DFF-4422-A173-D81C43845563}" srcOrd="1" destOrd="0" presId="urn:microsoft.com/office/officeart/2005/8/layout/vList4"/>
    <dgm:cxn modelId="{4A139EAA-C331-407F-AA6F-8EB1C12F4DFA}" type="presParOf" srcId="{2185D731-330A-48DC-BC57-F50867BCB6FE}" destId="{0C1292AD-DA30-41F0-950D-42A3808F5086}" srcOrd="2" destOrd="0" presId="urn:microsoft.com/office/officeart/2005/8/layout/vList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76ABED23-E682-423E-82E4-CD5ACDA1DD57}" type="doc">
      <dgm:prSet loTypeId="urn:microsoft.com/office/officeart/2005/8/layout/vList4" loCatId="list" qsTypeId="urn:microsoft.com/office/officeart/2005/8/quickstyle/simple1" qsCatId="simple" csTypeId="urn:microsoft.com/office/officeart/2005/8/colors/accent2_1" csCatId="accent2" phldr="1"/>
      <dgm:spPr/>
      <dgm:t>
        <a:bodyPr/>
        <a:lstStyle/>
        <a:p>
          <a:endParaRPr kumimoji="1" lang="ja-JP" altLang="en-US"/>
        </a:p>
      </dgm:t>
    </dgm:pt>
    <dgm:pt modelId="{0515F252-C114-493B-B99B-EDB2F2012894}">
      <dgm:prSet phldrT="[テキスト]" custT="1"/>
      <dgm:spPr/>
      <dgm:t>
        <a:bodyPr/>
        <a:lstStyle/>
        <a:p>
          <a:endParaRPr kumimoji="1" lang="ja-JP" altLang="en-US" sz="2500" dirty="0"/>
        </a:p>
      </dgm:t>
    </dgm:pt>
    <dgm:pt modelId="{D62C65E5-3D3A-4915-AB06-556F5F3B57BE}" type="parTrans" cxnId="{C6FA8882-DB45-4CE6-B78E-09521CCE24F5}">
      <dgm:prSet/>
      <dgm:spPr/>
      <dgm:t>
        <a:bodyPr/>
        <a:lstStyle/>
        <a:p>
          <a:endParaRPr kumimoji="1" lang="ja-JP" altLang="en-US"/>
        </a:p>
      </dgm:t>
    </dgm:pt>
    <dgm:pt modelId="{8F49B8FD-CA3E-44B4-90C2-70BA24FA4F0F}" type="sibTrans" cxnId="{C6FA8882-DB45-4CE6-B78E-09521CCE24F5}">
      <dgm:prSet/>
      <dgm:spPr/>
      <dgm:t>
        <a:bodyPr/>
        <a:lstStyle/>
        <a:p>
          <a:endParaRPr kumimoji="1" lang="ja-JP" altLang="en-US"/>
        </a:p>
      </dgm:t>
    </dgm:pt>
    <dgm:pt modelId="{45ED78DB-10FF-4E5A-B847-AA83FB2E7F1E}">
      <dgm:prSet phldrT="[テキスト]"/>
      <dgm:spPr/>
      <dgm:t>
        <a:bodyPr/>
        <a:lstStyle/>
        <a:p>
          <a:pPr algn="l"/>
          <a:endParaRPr kumimoji="1" lang="ja-JP" altLang="en-US" dirty="0"/>
        </a:p>
      </dgm:t>
    </dgm:pt>
    <dgm:pt modelId="{F76E8613-A1D2-4445-B628-49F04B7167F6}" type="parTrans" cxnId="{8ED4036B-6107-4E14-8926-7A909611FE73}">
      <dgm:prSet/>
      <dgm:spPr/>
      <dgm:t>
        <a:bodyPr/>
        <a:lstStyle/>
        <a:p>
          <a:endParaRPr kumimoji="1" lang="ja-JP" altLang="en-US"/>
        </a:p>
      </dgm:t>
    </dgm:pt>
    <dgm:pt modelId="{566F35DE-4E37-4398-8306-97C45B0B204A}" type="sibTrans" cxnId="{8ED4036B-6107-4E14-8926-7A909611FE73}">
      <dgm:prSet/>
      <dgm:spPr/>
      <dgm:t>
        <a:bodyPr/>
        <a:lstStyle/>
        <a:p>
          <a:endParaRPr kumimoji="1" lang="ja-JP" altLang="en-US"/>
        </a:p>
      </dgm:t>
    </dgm:pt>
    <dgm:pt modelId="{405D5F49-0B18-4190-99FB-BA4D881DCBD1}">
      <dgm:prSet/>
      <dgm:spPr>
        <a:ln>
          <a:solidFill>
            <a:schemeClr val="accent2">
              <a:lumMod val="40000"/>
              <a:lumOff val="60000"/>
            </a:schemeClr>
          </a:solidFill>
        </a:ln>
      </dgm:spPr>
      <dgm:t>
        <a:bodyPr/>
        <a:lstStyle/>
        <a:p>
          <a:endParaRPr kumimoji="1" lang="ja-JP" altLang="en-US" dirty="0"/>
        </a:p>
      </dgm:t>
    </dgm:pt>
    <dgm:pt modelId="{4D8ECE7A-2321-419B-B4D1-2603B8C61BCD}" type="sibTrans" cxnId="{FACDEF8E-5300-4645-BBFA-D05D986CF72A}">
      <dgm:prSet/>
      <dgm:spPr/>
      <dgm:t>
        <a:bodyPr/>
        <a:lstStyle/>
        <a:p>
          <a:endParaRPr kumimoji="1" lang="ja-JP" altLang="en-US"/>
        </a:p>
      </dgm:t>
    </dgm:pt>
    <dgm:pt modelId="{58D31B3C-4BBD-45E9-87A1-E585224F87EA}" type="parTrans" cxnId="{FACDEF8E-5300-4645-BBFA-D05D986CF72A}">
      <dgm:prSet/>
      <dgm:spPr/>
      <dgm:t>
        <a:bodyPr/>
        <a:lstStyle/>
        <a:p>
          <a:endParaRPr kumimoji="1" lang="ja-JP" altLang="en-US"/>
        </a:p>
      </dgm:t>
    </dgm:pt>
    <dgm:pt modelId="{0C6358A3-4F80-476C-AFA3-567AE5B9D17E}">
      <dgm:prSet phldrT="[テキスト]" custT="1"/>
      <dgm:spPr>
        <a:ln>
          <a:solidFill>
            <a:schemeClr val="accent2">
              <a:lumMod val="40000"/>
              <a:lumOff val="60000"/>
            </a:schemeClr>
          </a:solidFill>
        </a:ln>
      </dgm:spPr>
      <dgm:t>
        <a:bodyPr/>
        <a:lstStyle/>
        <a:p>
          <a:pPr algn="ctr"/>
          <a:endParaRPr kumimoji="1" lang="ja-JP" altLang="en-US" sz="2500" dirty="0"/>
        </a:p>
      </dgm:t>
    </dgm:pt>
    <dgm:pt modelId="{F11375AE-E36C-4BD3-82BD-B9AEFA6B02C0}" type="sibTrans" cxnId="{4E5A1309-35AA-490A-A457-723F1E56B074}">
      <dgm:prSet/>
      <dgm:spPr/>
      <dgm:t>
        <a:bodyPr/>
        <a:lstStyle/>
        <a:p>
          <a:endParaRPr kumimoji="1" lang="ja-JP" altLang="en-US"/>
        </a:p>
      </dgm:t>
    </dgm:pt>
    <dgm:pt modelId="{37D6ECFB-5065-45C7-A000-A9E1B2A3831D}" type="parTrans" cxnId="{4E5A1309-35AA-490A-A457-723F1E56B074}">
      <dgm:prSet/>
      <dgm:spPr/>
      <dgm:t>
        <a:bodyPr/>
        <a:lstStyle/>
        <a:p>
          <a:endParaRPr kumimoji="1" lang="ja-JP" altLang="en-US"/>
        </a:p>
      </dgm:t>
    </dgm:pt>
    <dgm:pt modelId="{820457AD-4716-4BAA-874C-3439FDE99284}" type="pres">
      <dgm:prSet presAssocID="{76ABED23-E682-423E-82E4-CD5ACDA1DD57}" presName="linear" presStyleCnt="0">
        <dgm:presLayoutVars>
          <dgm:dir/>
          <dgm:resizeHandles val="exact"/>
        </dgm:presLayoutVars>
      </dgm:prSet>
      <dgm:spPr/>
      <dgm:t>
        <a:bodyPr/>
        <a:lstStyle/>
        <a:p>
          <a:endParaRPr kumimoji="1" lang="ja-JP" altLang="en-US"/>
        </a:p>
      </dgm:t>
    </dgm:pt>
    <dgm:pt modelId="{DEACA1B5-86BF-4DAB-B3A6-E27E559C7FE7}" type="pres">
      <dgm:prSet presAssocID="{0515F252-C114-493B-B99B-EDB2F2012894}" presName="comp" presStyleCnt="0"/>
      <dgm:spPr/>
      <dgm:t>
        <a:bodyPr/>
        <a:lstStyle/>
        <a:p>
          <a:endParaRPr kumimoji="1" lang="ja-JP" altLang="en-US"/>
        </a:p>
      </dgm:t>
    </dgm:pt>
    <dgm:pt modelId="{6956C209-A8E1-4190-8E5D-A9224758392E}" type="pres">
      <dgm:prSet presAssocID="{0515F252-C114-493B-B99B-EDB2F2012894}" presName="box" presStyleLbl="node1" presStyleIdx="0" presStyleCnt="4"/>
      <dgm:spPr/>
      <dgm:t>
        <a:bodyPr/>
        <a:lstStyle/>
        <a:p>
          <a:endParaRPr kumimoji="1" lang="ja-JP" altLang="en-US"/>
        </a:p>
      </dgm:t>
    </dgm:pt>
    <dgm:pt modelId="{CE8C1B80-E330-43A1-9280-413012211FB4}" type="pres">
      <dgm:prSet presAssocID="{0515F252-C114-493B-B99B-EDB2F2012894}" presName="img" presStyleLbl="fgImgPlace1" presStyleIdx="0" presStyleCnt="4"/>
      <dgm:spPr>
        <a:solidFill>
          <a:schemeClr val="accent2"/>
        </a:solidFill>
      </dgm:spPr>
      <dgm:t>
        <a:bodyPr/>
        <a:lstStyle/>
        <a:p>
          <a:endParaRPr kumimoji="1" lang="ja-JP" altLang="en-US"/>
        </a:p>
      </dgm:t>
    </dgm:pt>
    <dgm:pt modelId="{96401FE4-23F3-4265-B725-FA985330F122}" type="pres">
      <dgm:prSet presAssocID="{0515F252-C114-493B-B99B-EDB2F2012894}" presName="text" presStyleLbl="node1" presStyleIdx="0" presStyleCnt="4">
        <dgm:presLayoutVars>
          <dgm:bulletEnabled val="1"/>
        </dgm:presLayoutVars>
      </dgm:prSet>
      <dgm:spPr/>
      <dgm:t>
        <a:bodyPr/>
        <a:lstStyle/>
        <a:p>
          <a:endParaRPr kumimoji="1" lang="ja-JP" altLang="en-US"/>
        </a:p>
      </dgm:t>
    </dgm:pt>
    <dgm:pt modelId="{D9DA9225-B8BF-4EE9-BFA0-BAA01EB90FFD}" type="pres">
      <dgm:prSet presAssocID="{8F49B8FD-CA3E-44B4-90C2-70BA24FA4F0F}" presName="spacer" presStyleCnt="0"/>
      <dgm:spPr/>
      <dgm:t>
        <a:bodyPr/>
        <a:lstStyle/>
        <a:p>
          <a:endParaRPr kumimoji="1" lang="ja-JP" altLang="en-US"/>
        </a:p>
      </dgm:t>
    </dgm:pt>
    <dgm:pt modelId="{3810C64C-AD02-4A37-8063-5B533AE3EDD4}" type="pres">
      <dgm:prSet presAssocID="{45ED78DB-10FF-4E5A-B847-AA83FB2E7F1E}" presName="comp" presStyleCnt="0"/>
      <dgm:spPr/>
      <dgm:t>
        <a:bodyPr/>
        <a:lstStyle/>
        <a:p>
          <a:endParaRPr kumimoji="1" lang="ja-JP" altLang="en-US"/>
        </a:p>
      </dgm:t>
    </dgm:pt>
    <dgm:pt modelId="{284D30B2-F615-4838-8420-89E298295FB9}" type="pres">
      <dgm:prSet presAssocID="{45ED78DB-10FF-4E5A-B847-AA83FB2E7F1E}" presName="box" presStyleLbl="node1" presStyleIdx="1" presStyleCnt="4"/>
      <dgm:spPr/>
      <dgm:t>
        <a:bodyPr/>
        <a:lstStyle/>
        <a:p>
          <a:endParaRPr kumimoji="1" lang="ja-JP" altLang="en-US"/>
        </a:p>
      </dgm:t>
    </dgm:pt>
    <dgm:pt modelId="{95AD91F2-FE77-40F2-8D21-2CEBCA73CA06}" type="pres">
      <dgm:prSet presAssocID="{45ED78DB-10FF-4E5A-B847-AA83FB2E7F1E}" presName="img" presStyleLbl="fgImgPlace1" presStyleIdx="1" presStyleCnt="4"/>
      <dgm:spPr>
        <a:solidFill>
          <a:schemeClr val="accent2"/>
        </a:solidFill>
      </dgm:spPr>
      <dgm:t>
        <a:bodyPr/>
        <a:lstStyle/>
        <a:p>
          <a:endParaRPr kumimoji="1" lang="ja-JP" altLang="en-US"/>
        </a:p>
      </dgm:t>
    </dgm:pt>
    <dgm:pt modelId="{3F113CBF-B6CF-42E6-91E2-C88D0770D1A5}" type="pres">
      <dgm:prSet presAssocID="{45ED78DB-10FF-4E5A-B847-AA83FB2E7F1E}" presName="text" presStyleLbl="node1" presStyleIdx="1" presStyleCnt="4">
        <dgm:presLayoutVars>
          <dgm:bulletEnabled val="1"/>
        </dgm:presLayoutVars>
      </dgm:prSet>
      <dgm:spPr/>
      <dgm:t>
        <a:bodyPr/>
        <a:lstStyle/>
        <a:p>
          <a:endParaRPr kumimoji="1" lang="ja-JP" altLang="en-US"/>
        </a:p>
      </dgm:t>
    </dgm:pt>
    <dgm:pt modelId="{5D63AC02-3EC9-4D0A-8F8B-B4E6442DFB2F}" type="pres">
      <dgm:prSet presAssocID="{566F35DE-4E37-4398-8306-97C45B0B204A}" presName="spacer" presStyleCnt="0"/>
      <dgm:spPr/>
      <dgm:t>
        <a:bodyPr/>
        <a:lstStyle/>
        <a:p>
          <a:endParaRPr kumimoji="1" lang="ja-JP" altLang="en-US"/>
        </a:p>
      </dgm:t>
    </dgm:pt>
    <dgm:pt modelId="{3372A9FA-B17F-476F-9272-DC82FF76477B}" type="pres">
      <dgm:prSet presAssocID="{0C6358A3-4F80-476C-AFA3-567AE5B9D17E}" presName="comp" presStyleCnt="0"/>
      <dgm:spPr/>
      <dgm:t>
        <a:bodyPr/>
        <a:lstStyle/>
        <a:p>
          <a:endParaRPr kumimoji="1" lang="ja-JP" altLang="en-US"/>
        </a:p>
      </dgm:t>
    </dgm:pt>
    <dgm:pt modelId="{30D3217A-332D-49A2-AFC1-AC6865DEB600}" type="pres">
      <dgm:prSet presAssocID="{0C6358A3-4F80-476C-AFA3-567AE5B9D17E}" presName="box" presStyleLbl="node1" presStyleIdx="2" presStyleCnt="4"/>
      <dgm:spPr/>
      <dgm:t>
        <a:bodyPr/>
        <a:lstStyle/>
        <a:p>
          <a:endParaRPr kumimoji="1" lang="ja-JP" altLang="en-US"/>
        </a:p>
      </dgm:t>
    </dgm:pt>
    <dgm:pt modelId="{78BD5F41-5B3C-4037-BF7E-3D56C613877D}" type="pres">
      <dgm:prSet presAssocID="{0C6358A3-4F80-476C-AFA3-567AE5B9D17E}" presName="img" presStyleLbl="fgImgPlace1" presStyleIdx="2" presStyleCnt="4"/>
      <dgm:spPr>
        <a:solidFill>
          <a:schemeClr val="accent2">
            <a:lumMod val="40000"/>
            <a:lumOff val="60000"/>
          </a:schemeClr>
        </a:solidFill>
        <a:ln>
          <a:noFill/>
        </a:ln>
      </dgm:spPr>
      <dgm:t>
        <a:bodyPr/>
        <a:lstStyle/>
        <a:p>
          <a:endParaRPr kumimoji="1" lang="ja-JP" altLang="en-US"/>
        </a:p>
      </dgm:t>
    </dgm:pt>
    <dgm:pt modelId="{370BEF2A-C6C3-47F5-BD01-8EFA419D035F}" type="pres">
      <dgm:prSet presAssocID="{0C6358A3-4F80-476C-AFA3-567AE5B9D17E}" presName="text" presStyleLbl="node1" presStyleIdx="2" presStyleCnt="4">
        <dgm:presLayoutVars>
          <dgm:bulletEnabled val="1"/>
        </dgm:presLayoutVars>
      </dgm:prSet>
      <dgm:spPr/>
      <dgm:t>
        <a:bodyPr/>
        <a:lstStyle/>
        <a:p>
          <a:endParaRPr kumimoji="1" lang="ja-JP" altLang="en-US"/>
        </a:p>
      </dgm:t>
    </dgm:pt>
    <dgm:pt modelId="{54FF34AF-5671-480C-A00A-F3FAFF75E7FC}" type="pres">
      <dgm:prSet presAssocID="{F11375AE-E36C-4BD3-82BD-B9AEFA6B02C0}" presName="spacer" presStyleCnt="0"/>
      <dgm:spPr/>
      <dgm:t>
        <a:bodyPr/>
        <a:lstStyle/>
        <a:p>
          <a:endParaRPr kumimoji="1" lang="ja-JP" altLang="en-US"/>
        </a:p>
      </dgm:t>
    </dgm:pt>
    <dgm:pt modelId="{2185D731-330A-48DC-BC57-F50867BCB6FE}" type="pres">
      <dgm:prSet presAssocID="{405D5F49-0B18-4190-99FB-BA4D881DCBD1}" presName="comp" presStyleCnt="0"/>
      <dgm:spPr/>
      <dgm:t>
        <a:bodyPr/>
        <a:lstStyle/>
        <a:p>
          <a:endParaRPr kumimoji="1" lang="ja-JP" altLang="en-US"/>
        </a:p>
      </dgm:t>
    </dgm:pt>
    <dgm:pt modelId="{C5CD574F-B18C-4EBF-8525-4603BE7E12CA}" type="pres">
      <dgm:prSet presAssocID="{405D5F49-0B18-4190-99FB-BA4D881DCBD1}" presName="box" presStyleLbl="node1" presStyleIdx="3" presStyleCnt="4"/>
      <dgm:spPr/>
      <dgm:t>
        <a:bodyPr/>
        <a:lstStyle/>
        <a:p>
          <a:endParaRPr kumimoji="1" lang="ja-JP" altLang="en-US"/>
        </a:p>
      </dgm:t>
    </dgm:pt>
    <dgm:pt modelId="{A3938F0B-5DFF-4422-A173-D81C43845563}" type="pres">
      <dgm:prSet presAssocID="{405D5F49-0B18-4190-99FB-BA4D881DCBD1}" presName="img" presStyleLbl="fgImgPlace1" presStyleIdx="3" presStyleCnt="4"/>
      <dgm:spPr>
        <a:solidFill>
          <a:schemeClr val="accent2">
            <a:lumMod val="40000"/>
            <a:lumOff val="60000"/>
          </a:schemeClr>
        </a:solidFill>
        <a:ln>
          <a:noFill/>
        </a:ln>
      </dgm:spPr>
      <dgm:t>
        <a:bodyPr/>
        <a:lstStyle/>
        <a:p>
          <a:endParaRPr kumimoji="1" lang="ja-JP" altLang="en-US"/>
        </a:p>
      </dgm:t>
    </dgm:pt>
    <dgm:pt modelId="{0C1292AD-DA30-41F0-950D-42A3808F5086}" type="pres">
      <dgm:prSet presAssocID="{405D5F49-0B18-4190-99FB-BA4D881DCBD1}" presName="text" presStyleLbl="node1" presStyleIdx="3" presStyleCnt="4">
        <dgm:presLayoutVars>
          <dgm:bulletEnabled val="1"/>
        </dgm:presLayoutVars>
      </dgm:prSet>
      <dgm:spPr/>
      <dgm:t>
        <a:bodyPr/>
        <a:lstStyle/>
        <a:p>
          <a:endParaRPr kumimoji="1" lang="ja-JP" altLang="en-US"/>
        </a:p>
      </dgm:t>
    </dgm:pt>
  </dgm:ptLst>
  <dgm:cxnLst>
    <dgm:cxn modelId="{C6FA8882-DB45-4CE6-B78E-09521CCE24F5}" srcId="{76ABED23-E682-423E-82E4-CD5ACDA1DD57}" destId="{0515F252-C114-493B-B99B-EDB2F2012894}" srcOrd="0" destOrd="0" parTransId="{D62C65E5-3D3A-4915-AB06-556F5F3B57BE}" sibTransId="{8F49B8FD-CA3E-44B4-90C2-70BA24FA4F0F}"/>
    <dgm:cxn modelId="{8E604628-9309-4464-84D5-F8DC97ED87D1}" type="presOf" srcId="{0C6358A3-4F80-476C-AFA3-567AE5B9D17E}" destId="{30D3217A-332D-49A2-AFC1-AC6865DEB600}" srcOrd="0" destOrd="0" presId="urn:microsoft.com/office/officeart/2005/8/layout/vList4"/>
    <dgm:cxn modelId="{4E5A1309-35AA-490A-A457-723F1E56B074}" srcId="{76ABED23-E682-423E-82E4-CD5ACDA1DD57}" destId="{0C6358A3-4F80-476C-AFA3-567AE5B9D17E}" srcOrd="2" destOrd="0" parTransId="{37D6ECFB-5065-45C7-A000-A9E1B2A3831D}" sibTransId="{F11375AE-E36C-4BD3-82BD-B9AEFA6B02C0}"/>
    <dgm:cxn modelId="{8286DD0B-24BC-4701-9B6B-1367E8E1DB9B}" type="presOf" srcId="{405D5F49-0B18-4190-99FB-BA4D881DCBD1}" destId="{C5CD574F-B18C-4EBF-8525-4603BE7E12CA}" srcOrd="0" destOrd="0" presId="urn:microsoft.com/office/officeart/2005/8/layout/vList4"/>
    <dgm:cxn modelId="{1B28CC8E-110B-435F-B056-75F77D2FCAB1}" type="presOf" srcId="{76ABED23-E682-423E-82E4-CD5ACDA1DD57}" destId="{820457AD-4716-4BAA-874C-3439FDE99284}" srcOrd="0" destOrd="0" presId="urn:microsoft.com/office/officeart/2005/8/layout/vList4"/>
    <dgm:cxn modelId="{F60EA74B-8369-4ECA-9FF8-ABD845FA7F01}" type="presOf" srcId="{0C6358A3-4F80-476C-AFA3-567AE5B9D17E}" destId="{370BEF2A-C6C3-47F5-BD01-8EFA419D035F}" srcOrd="1" destOrd="0" presId="urn:microsoft.com/office/officeart/2005/8/layout/vList4"/>
    <dgm:cxn modelId="{47D65421-BDF6-4A39-948A-87BFE99AEF72}" type="presOf" srcId="{405D5F49-0B18-4190-99FB-BA4D881DCBD1}" destId="{0C1292AD-DA30-41F0-950D-42A3808F5086}" srcOrd="1" destOrd="0" presId="urn:microsoft.com/office/officeart/2005/8/layout/vList4"/>
    <dgm:cxn modelId="{D0693F69-A67D-4A7A-8A59-BF9C19F58A03}" type="presOf" srcId="{45ED78DB-10FF-4E5A-B847-AA83FB2E7F1E}" destId="{284D30B2-F615-4838-8420-89E298295FB9}" srcOrd="0" destOrd="0" presId="urn:microsoft.com/office/officeart/2005/8/layout/vList4"/>
    <dgm:cxn modelId="{8ED4036B-6107-4E14-8926-7A909611FE73}" srcId="{76ABED23-E682-423E-82E4-CD5ACDA1DD57}" destId="{45ED78DB-10FF-4E5A-B847-AA83FB2E7F1E}" srcOrd="1" destOrd="0" parTransId="{F76E8613-A1D2-4445-B628-49F04B7167F6}" sibTransId="{566F35DE-4E37-4398-8306-97C45B0B204A}"/>
    <dgm:cxn modelId="{FACDEF8E-5300-4645-BBFA-D05D986CF72A}" srcId="{76ABED23-E682-423E-82E4-CD5ACDA1DD57}" destId="{405D5F49-0B18-4190-99FB-BA4D881DCBD1}" srcOrd="3" destOrd="0" parTransId="{58D31B3C-4BBD-45E9-87A1-E585224F87EA}" sibTransId="{4D8ECE7A-2321-419B-B4D1-2603B8C61BCD}"/>
    <dgm:cxn modelId="{4017C5F6-6B00-4F06-9978-B49EA64E860E}" type="presOf" srcId="{45ED78DB-10FF-4E5A-B847-AA83FB2E7F1E}" destId="{3F113CBF-B6CF-42E6-91E2-C88D0770D1A5}" srcOrd="1" destOrd="0" presId="urn:microsoft.com/office/officeart/2005/8/layout/vList4"/>
    <dgm:cxn modelId="{1400D2BA-BE5D-4842-AF4F-CBC3F04F7505}" type="presOf" srcId="{0515F252-C114-493B-B99B-EDB2F2012894}" destId="{96401FE4-23F3-4265-B725-FA985330F122}" srcOrd="1" destOrd="0" presId="urn:microsoft.com/office/officeart/2005/8/layout/vList4"/>
    <dgm:cxn modelId="{511B8346-D430-4AAC-B045-15E86F901267}" type="presOf" srcId="{0515F252-C114-493B-B99B-EDB2F2012894}" destId="{6956C209-A8E1-4190-8E5D-A9224758392E}" srcOrd="0" destOrd="0" presId="urn:microsoft.com/office/officeart/2005/8/layout/vList4"/>
    <dgm:cxn modelId="{501B6E3C-757D-414D-86FB-1637593D49F4}" type="presParOf" srcId="{820457AD-4716-4BAA-874C-3439FDE99284}" destId="{DEACA1B5-86BF-4DAB-B3A6-E27E559C7FE7}" srcOrd="0" destOrd="0" presId="urn:microsoft.com/office/officeart/2005/8/layout/vList4"/>
    <dgm:cxn modelId="{68D65844-D6A7-44D5-94CF-475C12583B54}" type="presParOf" srcId="{DEACA1B5-86BF-4DAB-B3A6-E27E559C7FE7}" destId="{6956C209-A8E1-4190-8E5D-A9224758392E}" srcOrd="0" destOrd="0" presId="urn:microsoft.com/office/officeart/2005/8/layout/vList4"/>
    <dgm:cxn modelId="{AAE2BEED-EE53-4F25-AF9B-1C9ECEBC72B9}" type="presParOf" srcId="{DEACA1B5-86BF-4DAB-B3A6-E27E559C7FE7}" destId="{CE8C1B80-E330-43A1-9280-413012211FB4}" srcOrd="1" destOrd="0" presId="urn:microsoft.com/office/officeart/2005/8/layout/vList4"/>
    <dgm:cxn modelId="{99BF5B86-A862-42AF-AC1C-9A16E93CE049}" type="presParOf" srcId="{DEACA1B5-86BF-4DAB-B3A6-E27E559C7FE7}" destId="{96401FE4-23F3-4265-B725-FA985330F122}" srcOrd="2" destOrd="0" presId="urn:microsoft.com/office/officeart/2005/8/layout/vList4"/>
    <dgm:cxn modelId="{AE325CC2-0EEB-40E6-8ACC-71588D6A7DE5}" type="presParOf" srcId="{820457AD-4716-4BAA-874C-3439FDE99284}" destId="{D9DA9225-B8BF-4EE9-BFA0-BAA01EB90FFD}" srcOrd="1" destOrd="0" presId="urn:microsoft.com/office/officeart/2005/8/layout/vList4"/>
    <dgm:cxn modelId="{6F55250E-E748-4428-A1C4-EB1167084FF5}" type="presParOf" srcId="{820457AD-4716-4BAA-874C-3439FDE99284}" destId="{3810C64C-AD02-4A37-8063-5B533AE3EDD4}" srcOrd="2" destOrd="0" presId="urn:microsoft.com/office/officeart/2005/8/layout/vList4"/>
    <dgm:cxn modelId="{E15A4D97-A6FB-4D6E-9A34-AA091A88065E}" type="presParOf" srcId="{3810C64C-AD02-4A37-8063-5B533AE3EDD4}" destId="{284D30B2-F615-4838-8420-89E298295FB9}" srcOrd="0" destOrd="0" presId="urn:microsoft.com/office/officeart/2005/8/layout/vList4"/>
    <dgm:cxn modelId="{B4902900-7B03-4209-A1A3-8CA2790CCBFC}" type="presParOf" srcId="{3810C64C-AD02-4A37-8063-5B533AE3EDD4}" destId="{95AD91F2-FE77-40F2-8D21-2CEBCA73CA06}" srcOrd="1" destOrd="0" presId="urn:microsoft.com/office/officeart/2005/8/layout/vList4"/>
    <dgm:cxn modelId="{E0473775-DC79-40A6-A4B4-4F7E9CD8DFE1}" type="presParOf" srcId="{3810C64C-AD02-4A37-8063-5B533AE3EDD4}" destId="{3F113CBF-B6CF-42E6-91E2-C88D0770D1A5}" srcOrd="2" destOrd="0" presId="urn:microsoft.com/office/officeart/2005/8/layout/vList4"/>
    <dgm:cxn modelId="{5FA0FAEF-CAAF-4537-BEEF-84D63F4A6955}" type="presParOf" srcId="{820457AD-4716-4BAA-874C-3439FDE99284}" destId="{5D63AC02-3EC9-4D0A-8F8B-B4E6442DFB2F}" srcOrd="3" destOrd="0" presId="urn:microsoft.com/office/officeart/2005/8/layout/vList4"/>
    <dgm:cxn modelId="{419DC200-B0D5-4B9D-947A-8A3CB1CF8011}" type="presParOf" srcId="{820457AD-4716-4BAA-874C-3439FDE99284}" destId="{3372A9FA-B17F-476F-9272-DC82FF76477B}" srcOrd="4" destOrd="0" presId="urn:microsoft.com/office/officeart/2005/8/layout/vList4"/>
    <dgm:cxn modelId="{7993C08A-84A0-4D88-8FFA-FDB0F2E8E208}" type="presParOf" srcId="{3372A9FA-B17F-476F-9272-DC82FF76477B}" destId="{30D3217A-332D-49A2-AFC1-AC6865DEB600}" srcOrd="0" destOrd="0" presId="urn:microsoft.com/office/officeart/2005/8/layout/vList4"/>
    <dgm:cxn modelId="{87D98837-058E-45AC-9ADA-078BCFA304B3}" type="presParOf" srcId="{3372A9FA-B17F-476F-9272-DC82FF76477B}" destId="{78BD5F41-5B3C-4037-BF7E-3D56C613877D}" srcOrd="1" destOrd="0" presId="urn:microsoft.com/office/officeart/2005/8/layout/vList4"/>
    <dgm:cxn modelId="{D148AAD8-AF76-4532-8924-A08A6AC3BEAF}" type="presParOf" srcId="{3372A9FA-B17F-476F-9272-DC82FF76477B}" destId="{370BEF2A-C6C3-47F5-BD01-8EFA419D035F}" srcOrd="2" destOrd="0" presId="urn:microsoft.com/office/officeart/2005/8/layout/vList4"/>
    <dgm:cxn modelId="{D129C29B-6177-46E9-9FB7-7F640BCD1357}" type="presParOf" srcId="{820457AD-4716-4BAA-874C-3439FDE99284}" destId="{54FF34AF-5671-480C-A00A-F3FAFF75E7FC}" srcOrd="5" destOrd="0" presId="urn:microsoft.com/office/officeart/2005/8/layout/vList4"/>
    <dgm:cxn modelId="{D4445436-65F4-4FE5-AE66-25151718A0C5}" type="presParOf" srcId="{820457AD-4716-4BAA-874C-3439FDE99284}" destId="{2185D731-330A-48DC-BC57-F50867BCB6FE}" srcOrd="6" destOrd="0" presId="urn:microsoft.com/office/officeart/2005/8/layout/vList4"/>
    <dgm:cxn modelId="{0D1D9170-8DE6-450C-9433-1499758EDAB2}" type="presParOf" srcId="{2185D731-330A-48DC-BC57-F50867BCB6FE}" destId="{C5CD574F-B18C-4EBF-8525-4603BE7E12CA}" srcOrd="0" destOrd="0" presId="urn:microsoft.com/office/officeart/2005/8/layout/vList4"/>
    <dgm:cxn modelId="{218CA791-8488-4F62-92D3-D787B3041FBB}" type="presParOf" srcId="{2185D731-330A-48DC-BC57-F50867BCB6FE}" destId="{A3938F0B-5DFF-4422-A173-D81C43845563}" srcOrd="1" destOrd="0" presId="urn:microsoft.com/office/officeart/2005/8/layout/vList4"/>
    <dgm:cxn modelId="{EA7BB9EE-8262-496E-83EB-A365F9C54034}" type="presParOf" srcId="{2185D731-330A-48DC-BC57-F50867BCB6FE}" destId="{0C1292AD-DA30-41F0-950D-42A3808F5086}" srcOrd="2" destOrd="0" presId="urn:microsoft.com/office/officeart/2005/8/layout/vList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6E2CE77-663B-4A8C-9194-1DFF607D17D1}">
      <dsp:nvSpPr>
        <dsp:cNvPr id="0" name=""/>
        <dsp:cNvSpPr/>
      </dsp:nvSpPr>
      <dsp:spPr>
        <a:xfrm rot="5400000">
          <a:off x="-164338" y="164870"/>
          <a:ext cx="1095590" cy="766913"/>
        </a:xfrm>
        <a:prstGeom prst="chevron">
          <a:avLst/>
        </a:prstGeom>
        <a:solidFill>
          <a:schemeClr val="accent1">
            <a:shade val="80000"/>
            <a:hueOff val="0"/>
            <a:satOff val="0"/>
            <a:lumOff val="0"/>
            <a:alphaOff val="0"/>
          </a:schemeClr>
        </a:solidFill>
        <a:ln w="1905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lvl="0" algn="ctr" defTabSz="977900">
            <a:lnSpc>
              <a:spcPct val="90000"/>
            </a:lnSpc>
            <a:spcBef>
              <a:spcPct val="0"/>
            </a:spcBef>
            <a:spcAft>
              <a:spcPct val="35000"/>
            </a:spcAft>
          </a:pPr>
          <a:endParaRPr kumimoji="1" lang="ja-JP" altLang="en-US" sz="2200" kern="1200" dirty="0"/>
        </a:p>
      </dsp:txBody>
      <dsp:txXfrm rot="-5400000">
        <a:off x="1" y="383989"/>
        <a:ext cx="766913" cy="328677"/>
      </dsp:txXfrm>
    </dsp:sp>
    <dsp:sp modelId="{B198C188-6250-422E-94FD-4840E7CCC36F}">
      <dsp:nvSpPr>
        <dsp:cNvPr id="0" name=""/>
        <dsp:cNvSpPr/>
      </dsp:nvSpPr>
      <dsp:spPr>
        <a:xfrm rot="5400000">
          <a:off x="2691685" y="-1924240"/>
          <a:ext cx="712133" cy="4561678"/>
        </a:xfrm>
        <a:prstGeom prst="round2SameRect">
          <a:avLst/>
        </a:prstGeom>
        <a:solidFill>
          <a:schemeClr val="lt1">
            <a:alpha val="90000"/>
            <a:hueOff val="0"/>
            <a:satOff val="0"/>
            <a:lumOff val="0"/>
            <a:alphaOff val="0"/>
          </a:schemeClr>
        </a:solidFill>
        <a:ln w="1905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6680" tIns="9525" rIns="9525" bIns="9525" numCol="1" spcCol="1270" anchor="ctr" anchorCtr="0">
          <a:noAutofit/>
        </a:bodyPr>
        <a:lstStyle/>
        <a:p>
          <a:pPr marL="114300" lvl="1" indent="-114300" algn="l" defTabSz="666750">
            <a:lnSpc>
              <a:spcPct val="90000"/>
            </a:lnSpc>
            <a:spcBef>
              <a:spcPct val="0"/>
            </a:spcBef>
            <a:spcAft>
              <a:spcPct val="15000"/>
            </a:spcAft>
            <a:buChar char="••"/>
          </a:pPr>
          <a:r>
            <a:rPr lang="en-US" altLang="ja-JP" sz="1500" kern="1200" dirty="0" smtClean="0">
              <a:latin typeface="+mj-ea"/>
            </a:rPr>
            <a:t>08</a:t>
          </a:r>
          <a:r>
            <a:rPr lang="ja-JP" altLang="en-US" sz="1500" kern="1200" dirty="0" smtClean="0">
              <a:latin typeface="+mj-ea"/>
            </a:rPr>
            <a:t>年１月、テレビ番組「おネエＭＡＮＳ」で美容家のＩＫＫＯが紹介</a:t>
          </a:r>
          <a:endParaRPr kumimoji="1" lang="ja-JP" altLang="en-US" sz="1500" kern="1200" dirty="0"/>
        </a:p>
      </dsp:txBody>
      <dsp:txXfrm rot="-5400000">
        <a:off x="766913" y="35295"/>
        <a:ext cx="4526915" cy="642607"/>
      </dsp:txXfrm>
    </dsp:sp>
    <dsp:sp modelId="{31186BB0-49B2-4676-BF05-4BF1AD839F3B}">
      <dsp:nvSpPr>
        <dsp:cNvPr id="0" name=""/>
        <dsp:cNvSpPr/>
      </dsp:nvSpPr>
      <dsp:spPr>
        <a:xfrm rot="5400000">
          <a:off x="-164338" y="1056703"/>
          <a:ext cx="1095590" cy="766913"/>
        </a:xfrm>
        <a:prstGeom prst="chevron">
          <a:avLst/>
        </a:prstGeom>
        <a:solidFill>
          <a:schemeClr val="accent1">
            <a:shade val="80000"/>
            <a:hueOff val="-162851"/>
            <a:satOff val="-474"/>
            <a:lumOff val="14064"/>
            <a:alphaOff val="0"/>
          </a:schemeClr>
        </a:solidFill>
        <a:ln w="19050" cap="flat" cmpd="sng" algn="ctr">
          <a:solidFill>
            <a:schemeClr val="accent1">
              <a:shade val="80000"/>
              <a:hueOff val="-162851"/>
              <a:satOff val="-474"/>
              <a:lumOff val="14064"/>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lvl="0" algn="ctr" defTabSz="977900">
            <a:lnSpc>
              <a:spcPct val="90000"/>
            </a:lnSpc>
            <a:spcBef>
              <a:spcPct val="0"/>
            </a:spcBef>
            <a:spcAft>
              <a:spcPct val="35000"/>
            </a:spcAft>
          </a:pPr>
          <a:endParaRPr kumimoji="1" lang="ja-JP" altLang="en-US" sz="2200" kern="1200" dirty="0"/>
        </a:p>
      </dsp:txBody>
      <dsp:txXfrm rot="-5400000">
        <a:off x="1" y="1275822"/>
        <a:ext cx="766913" cy="328677"/>
      </dsp:txXfrm>
    </dsp:sp>
    <dsp:sp modelId="{CDCCC0CF-5145-48A4-9A37-99639EB7AFF0}">
      <dsp:nvSpPr>
        <dsp:cNvPr id="0" name=""/>
        <dsp:cNvSpPr/>
      </dsp:nvSpPr>
      <dsp:spPr>
        <a:xfrm rot="5400000">
          <a:off x="2691685" y="-1032407"/>
          <a:ext cx="712133" cy="4561678"/>
        </a:xfrm>
        <a:prstGeom prst="round2SameRect">
          <a:avLst/>
        </a:prstGeom>
        <a:solidFill>
          <a:schemeClr val="lt1">
            <a:alpha val="90000"/>
            <a:hueOff val="0"/>
            <a:satOff val="0"/>
            <a:lumOff val="0"/>
            <a:alphaOff val="0"/>
          </a:schemeClr>
        </a:solidFill>
        <a:ln w="19050" cap="flat" cmpd="sng" algn="ctr">
          <a:solidFill>
            <a:schemeClr val="accent1">
              <a:shade val="80000"/>
              <a:hueOff val="-162851"/>
              <a:satOff val="-474"/>
              <a:lumOff val="14064"/>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6680" tIns="9525" rIns="9525" bIns="9525" numCol="1" spcCol="1270" anchor="ctr" anchorCtr="0">
          <a:noAutofit/>
        </a:bodyPr>
        <a:lstStyle/>
        <a:p>
          <a:pPr marL="114300" lvl="1" indent="-114300" algn="l" defTabSz="666750">
            <a:lnSpc>
              <a:spcPct val="90000"/>
            </a:lnSpc>
            <a:spcBef>
              <a:spcPct val="0"/>
            </a:spcBef>
            <a:spcAft>
              <a:spcPct val="15000"/>
            </a:spcAft>
            <a:buChar char="••"/>
          </a:pPr>
          <a:r>
            <a:rPr lang="ja-JP" altLang="en-US" sz="1500" kern="1200" dirty="0" smtClean="0">
              <a:latin typeface="+mj-ea"/>
            </a:rPr>
            <a:t>１、２月に前年</a:t>
          </a:r>
          <a:r>
            <a:rPr lang="ja-JP" altLang="en-US" sz="1500" b="1" kern="1200" dirty="0" smtClean="0">
              <a:solidFill>
                <a:schemeClr val="accent2"/>
              </a:solidFill>
              <a:latin typeface="+mj-ea"/>
            </a:rPr>
            <a:t>単月の</a:t>
          </a:r>
          <a:r>
            <a:rPr lang="en-US" altLang="ja-JP" sz="1500" b="1" kern="1200" dirty="0" smtClean="0">
              <a:solidFill>
                <a:schemeClr val="accent2"/>
              </a:solidFill>
              <a:latin typeface="+mj-ea"/>
            </a:rPr>
            <a:t>100</a:t>
          </a:r>
          <a:r>
            <a:rPr lang="ja-JP" altLang="en-US" sz="1500" b="1" kern="1200" dirty="0" smtClean="0">
              <a:solidFill>
                <a:schemeClr val="accent2"/>
              </a:solidFill>
              <a:latin typeface="+mj-ea"/>
            </a:rPr>
            <a:t>倍</a:t>
          </a:r>
          <a:r>
            <a:rPr lang="ja-JP" altLang="en-US" sz="1500" kern="1200" dirty="0" smtClean="0">
              <a:latin typeface="+mj-ea"/>
            </a:rPr>
            <a:t>を売り上げたメーカーもあり、品薄状態が数カ月続いた。</a:t>
          </a:r>
          <a:endParaRPr kumimoji="1" lang="ja-JP" altLang="en-US" sz="1500" kern="1200" dirty="0"/>
        </a:p>
      </dsp:txBody>
      <dsp:txXfrm rot="-5400000">
        <a:off x="766913" y="927128"/>
        <a:ext cx="4526915" cy="642607"/>
      </dsp:txXfrm>
    </dsp:sp>
    <dsp:sp modelId="{C98D1944-BB4C-4F51-B178-45217F3F31AA}">
      <dsp:nvSpPr>
        <dsp:cNvPr id="0" name=""/>
        <dsp:cNvSpPr/>
      </dsp:nvSpPr>
      <dsp:spPr>
        <a:xfrm rot="5400000">
          <a:off x="-164338" y="1948536"/>
          <a:ext cx="1095590" cy="766913"/>
        </a:xfrm>
        <a:prstGeom prst="chevron">
          <a:avLst/>
        </a:prstGeom>
        <a:solidFill>
          <a:schemeClr val="accent1">
            <a:shade val="80000"/>
            <a:hueOff val="-325701"/>
            <a:satOff val="-949"/>
            <a:lumOff val="28129"/>
            <a:alphaOff val="0"/>
          </a:schemeClr>
        </a:solidFill>
        <a:ln w="19050" cap="flat" cmpd="sng" algn="ctr">
          <a:solidFill>
            <a:schemeClr val="accent1">
              <a:shade val="80000"/>
              <a:hueOff val="-325701"/>
              <a:satOff val="-949"/>
              <a:lumOff val="28129"/>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lvl="0" algn="ctr" defTabSz="977900">
            <a:lnSpc>
              <a:spcPct val="90000"/>
            </a:lnSpc>
            <a:spcBef>
              <a:spcPct val="0"/>
            </a:spcBef>
            <a:spcAft>
              <a:spcPct val="35000"/>
            </a:spcAft>
          </a:pPr>
          <a:endParaRPr kumimoji="1" lang="ja-JP" altLang="en-US" sz="2200" kern="1200" dirty="0"/>
        </a:p>
      </dsp:txBody>
      <dsp:txXfrm rot="-5400000">
        <a:off x="1" y="2167655"/>
        <a:ext cx="766913" cy="328677"/>
      </dsp:txXfrm>
    </dsp:sp>
    <dsp:sp modelId="{FA5C0BDD-17FB-4E4D-9333-E0A6429942B0}">
      <dsp:nvSpPr>
        <dsp:cNvPr id="0" name=""/>
        <dsp:cNvSpPr/>
      </dsp:nvSpPr>
      <dsp:spPr>
        <a:xfrm rot="5400000">
          <a:off x="2691685" y="-140574"/>
          <a:ext cx="712133" cy="4561678"/>
        </a:xfrm>
        <a:prstGeom prst="round2SameRect">
          <a:avLst/>
        </a:prstGeom>
        <a:solidFill>
          <a:schemeClr val="lt1">
            <a:alpha val="90000"/>
            <a:hueOff val="0"/>
            <a:satOff val="0"/>
            <a:lumOff val="0"/>
            <a:alphaOff val="0"/>
          </a:schemeClr>
        </a:solidFill>
        <a:ln w="19050" cap="flat" cmpd="sng" algn="ctr">
          <a:solidFill>
            <a:schemeClr val="accent1">
              <a:shade val="80000"/>
              <a:hueOff val="-325701"/>
              <a:satOff val="-949"/>
              <a:lumOff val="28129"/>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6680" tIns="9525" rIns="9525" bIns="9525" numCol="1" spcCol="1270" anchor="ctr" anchorCtr="0">
          <a:noAutofit/>
        </a:bodyPr>
        <a:lstStyle/>
        <a:p>
          <a:pPr marL="114300" lvl="1" indent="-114300" algn="l" defTabSz="666750">
            <a:lnSpc>
              <a:spcPct val="90000"/>
            </a:lnSpc>
            <a:spcBef>
              <a:spcPct val="0"/>
            </a:spcBef>
            <a:spcAft>
              <a:spcPct val="15000"/>
            </a:spcAft>
            <a:buChar char="••"/>
          </a:pPr>
          <a:r>
            <a:rPr lang="ja-JP" altLang="en-US" sz="1500" kern="1200" dirty="0" smtClean="0">
              <a:latin typeface="+mj-ea"/>
            </a:rPr>
            <a:t>国内メーカーと組んでドラッグストアやスーパー、コンビニなど</a:t>
          </a:r>
          <a:r>
            <a:rPr lang="ja-JP" altLang="en-US" sz="1500" b="1" kern="1200" dirty="0" smtClean="0">
              <a:solidFill>
                <a:schemeClr val="accent2"/>
              </a:solidFill>
              <a:latin typeface="+mj-ea"/>
            </a:rPr>
            <a:t>約９３００店舗</a:t>
          </a:r>
          <a:r>
            <a:rPr lang="ja-JP" altLang="en-US" sz="1500" kern="1200" dirty="0" smtClean="0">
              <a:latin typeface="+mj-ea"/>
            </a:rPr>
            <a:t>を網羅し、テレビ通販も展開。</a:t>
          </a:r>
          <a:endParaRPr kumimoji="1" lang="ja-JP" altLang="en-US" sz="1500" kern="1200" dirty="0"/>
        </a:p>
      </dsp:txBody>
      <dsp:txXfrm rot="-5400000">
        <a:off x="766913" y="1818961"/>
        <a:ext cx="4526915" cy="642607"/>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F30C48C-94C9-44F7-8C68-228FC8F71C17}">
      <dsp:nvSpPr>
        <dsp:cNvPr id="0" name=""/>
        <dsp:cNvSpPr/>
      </dsp:nvSpPr>
      <dsp:spPr>
        <a:xfrm rot="5400000">
          <a:off x="-169068" y="169068"/>
          <a:ext cx="1127124" cy="788987"/>
        </a:xfrm>
        <a:prstGeom prst="chevron">
          <a:avLst/>
        </a:prstGeom>
        <a:solidFill>
          <a:schemeClr val="accent2">
            <a:hueOff val="0"/>
            <a:satOff val="0"/>
            <a:lumOff val="0"/>
            <a:alphaOff val="0"/>
          </a:schemeClr>
        </a:solidFill>
        <a:ln w="1905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 tIns="9525" rIns="9525" bIns="9525" numCol="1" spcCol="1270" anchor="ctr" anchorCtr="0">
          <a:noAutofit/>
        </a:bodyPr>
        <a:lstStyle/>
        <a:p>
          <a:pPr lvl="0" algn="ctr" defTabSz="666750">
            <a:lnSpc>
              <a:spcPct val="90000"/>
            </a:lnSpc>
            <a:spcBef>
              <a:spcPct val="0"/>
            </a:spcBef>
            <a:spcAft>
              <a:spcPct val="35000"/>
            </a:spcAft>
          </a:pPr>
          <a:endParaRPr kumimoji="1" lang="ja-JP" altLang="en-US" sz="1500" kern="1200" dirty="0"/>
        </a:p>
      </dsp:txBody>
      <dsp:txXfrm rot="-5400000">
        <a:off x="1" y="394494"/>
        <a:ext cx="788987" cy="338137"/>
      </dsp:txXfrm>
    </dsp:sp>
    <dsp:sp modelId="{38CFDF54-2DD6-44EC-86A7-A9880B8FC6D3}">
      <dsp:nvSpPr>
        <dsp:cNvPr id="0" name=""/>
        <dsp:cNvSpPr/>
      </dsp:nvSpPr>
      <dsp:spPr>
        <a:xfrm rot="5400000">
          <a:off x="4060626" y="-3271638"/>
          <a:ext cx="732631" cy="7275908"/>
        </a:xfrm>
        <a:prstGeom prst="round2SameRect">
          <a:avLst/>
        </a:prstGeom>
        <a:solidFill>
          <a:schemeClr val="lt1">
            <a:alpha val="90000"/>
            <a:hueOff val="0"/>
            <a:satOff val="0"/>
            <a:lumOff val="0"/>
            <a:alphaOff val="0"/>
          </a:schemeClr>
        </a:solidFill>
        <a:ln w="1905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49352" tIns="13335" rIns="13335" bIns="13335" numCol="1" spcCol="1270" anchor="ctr" anchorCtr="0">
          <a:noAutofit/>
        </a:bodyPr>
        <a:lstStyle/>
        <a:p>
          <a:pPr marL="228600" lvl="1" indent="-228600" algn="l" defTabSz="933450">
            <a:lnSpc>
              <a:spcPct val="90000"/>
            </a:lnSpc>
            <a:spcBef>
              <a:spcPct val="0"/>
            </a:spcBef>
            <a:spcAft>
              <a:spcPct val="15000"/>
            </a:spcAft>
            <a:buChar char="••"/>
          </a:pPr>
          <a:r>
            <a:rPr lang="ja-JP" altLang="en-US" sz="2100" kern="1200" dirty="0" smtClean="0"/>
            <a:t>番組を録画して、</a:t>
          </a:r>
          <a:r>
            <a:rPr lang="en-US" altLang="ja-JP" sz="2100" kern="1200" dirty="0" smtClean="0"/>
            <a:t>CM</a:t>
          </a:r>
          <a:r>
            <a:rPr lang="ja-JP" altLang="en-US" sz="2100" kern="1200" dirty="0" smtClean="0"/>
            <a:t>をカットして視聴する人が多くなっている。</a:t>
          </a:r>
          <a:endParaRPr kumimoji="1" lang="ja-JP" altLang="en-US" sz="2100" kern="1200" dirty="0"/>
        </a:p>
      </dsp:txBody>
      <dsp:txXfrm rot="-5400000">
        <a:off x="788988" y="35764"/>
        <a:ext cx="7240144" cy="661103"/>
      </dsp:txXfrm>
    </dsp:sp>
    <dsp:sp modelId="{62EAA1FA-0BB6-44FB-82BB-FF094A86DE7B}">
      <dsp:nvSpPr>
        <dsp:cNvPr id="0" name=""/>
        <dsp:cNvSpPr/>
      </dsp:nvSpPr>
      <dsp:spPr>
        <a:xfrm rot="5400000">
          <a:off x="-169068" y="1148227"/>
          <a:ext cx="1127124" cy="788987"/>
        </a:xfrm>
        <a:prstGeom prst="chevron">
          <a:avLst/>
        </a:prstGeom>
        <a:solidFill>
          <a:schemeClr val="accent2">
            <a:hueOff val="0"/>
            <a:satOff val="0"/>
            <a:lumOff val="0"/>
            <a:alphaOff val="0"/>
          </a:schemeClr>
        </a:solidFill>
        <a:ln w="1905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605" tIns="14605" rIns="14605" bIns="14605" numCol="1" spcCol="1270" anchor="ctr" anchorCtr="0">
          <a:noAutofit/>
        </a:bodyPr>
        <a:lstStyle/>
        <a:p>
          <a:pPr lvl="0" algn="ctr" defTabSz="1022350">
            <a:lnSpc>
              <a:spcPct val="90000"/>
            </a:lnSpc>
            <a:spcBef>
              <a:spcPct val="0"/>
            </a:spcBef>
            <a:spcAft>
              <a:spcPct val="35000"/>
            </a:spcAft>
          </a:pPr>
          <a:endParaRPr kumimoji="1" lang="ja-JP" altLang="en-US" sz="2300" kern="1200" dirty="0"/>
        </a:p>
      </dsp:txBody>
      <dsp:txXfrm rot="-5400000">
        <a:off x="1" y="1373653"/>
        <a:ext cx="788987" cy="338137"/>
      </dsp:txXfrm>
    </dsp:sp>
    <dsp:sp modelId="{F6B57C56-82B1-41B5-B080-93E4C9ED2ABB}">
      <dsp:nvSpPr>
        <dsp:cNvPr id="0" name=""/>
        <dsp:cNvSpPr/>
      </dsp:nvSpPr>
      <dsp:spPr>
        <a:xfrm rot="5400000">
          <a:off x="4028612" y="-2233019"/>
          <a:ext cx="732631" cy="7275908"/>
        </a:xfrm>
        <a:prstGeom prst="round2SameRect">
          <a:avLst/>
        </a:prstGeom>
        <a:solidFill>
          <a:schemeClr val="lt1">
            <a:alpha val="90000"/>
            <a:hueOff val="0"/>
            <a:satOff val="0"/>
            <a:lumOff val="0"/>
            <a:alphaOff val="0"/>
          </a:schemeClr>
        </a:solidFill>
        <a:ln w="1905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49352" tIns="13335" rIns="13335" bIns="13335" numCol="1" spcCol="1270" anchor="ctr" anchorCtr="0">
          <a:noAutofit/>
        </a:bodyPr>
        <a:lstStyle/>
        <a:p>
          <a:pPr marL="228600" lvl="1" indent="-228600" algn="l" defTabSz="933450">
            <a:lnSpc>
              <a:spcPct val="90000"/>
            </a:lnSpc>
            <a:spcBef>
              <a:spcPct val="0"/>
            </a:spcBef>
            <a:spcAft>
              <a:spcPct val="15000"/>
            </a:spcAft>
            <a:buChar char="••"/>
          </a:pPr>
          <a:endParaRPr kumimoji="1" lang="ja-JP" altLang="en-US" sz="2100" kern="1200" dirty="0"/>
        </a:p>
        <a:p>
          <a:pPr marL="228600" lvl="1" indent="-228600" algn="l" defTabSz="933450">
            <a:lnSpc>
              <a:spcPct val="90000"/>
            </a:lnSpc>
            <a:spcBef>
              <a:spcPct val="0"/>
            </a:spcBef>
            <a:spcAft>
              <a:spcPct val="15000"/>
            </a:spcAft>
            <a:buChar char="••"/>
          </a:pPr>
          <a:r>
            <a:rPr kumimoji="1" lang="ja-JP" altLang="en-US" sz="2100" kern="1200" dirty="0" smtClean="0"/>
            <a:t>企業では広告費削減する傾向がある。</a:t>
          </a:r>
          <a:endParaRPr kumimoji="1" lang="ja-JP" altLang="en-US" sz="2100" kern="1200" dirty="0"/>
        </a:p>
      </dsp:txBody>
      <dsp:txXfrm rot="-5400000">
        <a:off x="756974" y="1074383"/>
        <a:ext cx="7240144" cy="661103"/>
      </dsp:txXfrm>
    </dsp:sp>
    <dsp:sp modelId="{CD68E5EE-34B6-48BB-B442-4C28CF078F2F}">
      <dsp:nvSpPr>
        <dsp:cNvPr id="0" name=""/>
        <dsp:cNvSpPr/>
      </dsp:nvSpPr>
      <dsp:spPr>
        <a:xfrm rot="5400000">
          <a:off x="-169068" y="2126784"/>
          <a:ext cx="1127124" cy="788987"/>
        </a:xfrm>
        <a:prstGeom prst="chevron">
          <a:avLst/>
        </a:prstGeom>
        <a:solidFill>
          <a:schemeClr val="accent2">
            <a:hueOff val="0"/>
            <a:satOff val="0"/>
            <a:lumOff val="0"/>
            <a:alphaOff val="0"/>
          </a:schemeClr>
        </a:solidFill>
        <a:ln w="1905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 tIns="9525" rIns="9525" bIns="9525" numCol="1" spcCol="1270" anchor="ctr" anchorCtr="0">
          <a:noAutofit/>
        </a:bodyPr>
        <a:lstStyle/>
        <a:p>
          <a:pPr lvl="0" algn="ctr" defTabSz="666750">
            <a:lnSpc>
              <a:spcPct val="90000"/>
            </a:lnSpc>
            <a:spcBef>
              <a:spcPct val="0"/>
            </a:spcBef>
            <a:spcAft>
              <a:spcPct val="35000"/>
            </a:spcAft>
          </a:pPr>
          <a:endParaRPr kumimoji="1" lang="ja-JP" altLang="en-US" sz="1500" kern="1200" dirty="0"/>
        </a:p>
      </dsp:txBody>
      <dsp:txXfrm rot="-5400000">
        <a:off x="1" y="2352210"/>
        <a:ext cx="788987" cy="338137"/>
      </dsp:txXfrm>
    </dsp:sp>
    <dsp:sp modelId="{5DFE26D0-2414-49E0-BA48-66B3B7167D65}">
      <dsp:nvSpPr>
        <dsp:cNvPr id="0" name=""/>
        <dsp:cNvSpPr/>
      </dsp:nvSpPr>
      <dsp:spPr>
        <a:xfrm rot="5400000">
          <a:off x="4060626" y="-1313922"/>
          <a:ext cx="732631" cy="7275908"/>
        </a:xfrm>
        <a:prstGeom prst="round2SameRect">
          <a:avLst/>
        </a:prstGeom>
        <a:solidFill>
          <a:schemeClr val="lt1">
            <a:alpha val="90000"/>
            <a:hueOff val="0"/>
            <a:satOff val="0"/>
            <a:lumOff val="0"/>
            <a:alphaOff val="0"/>
          </a:schemeClr>
        </a:solidFill>
        <a:ln w="1905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49352" tIns="13335" rIns="13335" bIns="13335" numCol="1" spcCol="1270" anchor="ctr" anchorCtr="0">
          <a:noAutofit/>
        </a:bodyPr>
        <a:lstStyle/>
        <a:p>
          <a:pPr marL="228600" lvl="1" indent="-228600" algn="l" defTabSz="933450">
            <a:lnSpc>
              <a:spcPct val="90000"/>
            </a:lnSpc>
            <a:spcBef>
              <a:spcPct val="0"/>
            </a:spcBef>
            <a:spcAft>
              <a:spcPct val="15000"/>
            </a:spcAft>
            <a:buChar char="••"/>
          </a:pPr>
          <a:endParaRPr kumimoji="1" lang="ja-JP" altLang="en-US" sz="2100" kern="1200" dirty="0"/>
        </a:p>
        <a:p>
          <a:pPr marL="228600" lvl="1" indent="-228600" algn="l" defTabSz="933450">
            <a:lnSpc>
              <a:spcPct val="90000"/>
            </a:lnSpc>
            <a:spcBef>
              <a:spcPct val="0"/>
            </a:spcBef>
            <a:spcAft>
              <a:spcPct val="15000"/>
            </a:spcAft>
            <a:buChar char="••"/>
          </a:pPr>
          <a:r>
            <a:rPr kumimoji="1" lang="ja-JP" altLang="en-US" sz="2100" kern="1200" smtClean="0"/>
            <a:t>主な収益元になっている広告が減少している。</a:t>
          </a:r>
          <a:endParaRPr kumimoji="1" lang="ja-JP" altLang="en-US" sz="2100" kern="1200"/>
        </a:p>
      </dsp:txBody>
      <dsp:txXfrm rot="-5400000">
        <a:off x="788988" y="1993480"/>
        <a:ext cx="7240144" cy="661103"/>
      </dsp:txXfrm>
    </dsp:sp>
    <dsp:sp modelId="{B799488B-DAD7-4FC0-BCFF-43A882EB8A59}">
      <dsp:nvSpPr>
        <dsp:cNvPr id="0" name=""/>
        <dsp:cNvSpPr/>
      </dsp:nvSpPr>
      <dsp:spPr>
        <a:xfrm rot="5400000">
          <a:off x="-169068" y="3105342"/>
          <a:ext cx="1127124" cy="788987"/>
        </a:xfrm>
        <a:prstGeom prst="chevron">
          <a:avLst/>
        </a:prstGeom>
        <a:solidFill>
          <a:schemeClr val="accent2">
            <a:hueOff val="0"/>
            <a:satOff val="0"/>
            <a:lumOff val="0"/>
            <a:alphaOff val="0"/>
          </a:schemeClr>
        </a:solidFill>
        <a:ln w="1905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605" tIns="14605" rIns="14605" bIns="14605" numCol="1" spcCol="1270" anchor="ctr" anchorCtr="0">
          <a:noAutofit/>
        </a:bodyPr>
        <a:lstStyle/>
        <a:p>
          <a:pPr lvl="0" algn="ctr" defTabSz="1022350">
            <a:lnSpc>
              <a:spcPct val="90000"/>
            </a:lnSpc>
            <a:spcBef>
              <a:spcPct val="0"/>
            </a:spcBef>
            <a:spcAft>
              <a:spcPct val="35000"/>
            </a:spcAft>
          </a:pPr>
          <a:endParaRPr kumimoji="1" lang="ja-JP" altLang="en-US" sz="2300" kern="1200"/>
        </a:p>
      </dsp:txBody>
      <dsp:txXfrm rot="-5400000">
        <a:off x="1" y="3330768"/>
        <a:ext cx="788987" cy="338137"/>
      </dsp:txXfrm>
    </dsp:sp>
    <dsp:sp modelId="{F50275E0-A911-4C65-B9E3-FEF2B5566F4D}">
      <dsp:nvSpPr>
        <dsp:cNvPr id="0" name=""/>
        <dsp:cNvSpPr/>
      </dsp:nvSpPr>
      <dsp:spPr>
        <a:xfrm rot="5400000">
          <a:off x="4060626" y="-335364"/>
          <a:ext cx="732631" cy="7275908"/>
        </a:xfrm>
        <a:prstGeom prst="round2SameRect">
          <a:avLst/>
        </a:prstGeom>
        <a:solidFill>
          <a:schemeClr val="lt1">
            <a:alpha val="90000"/>
            <a:hueOff val="0"/>
            <a:satOff val="0"/>
            <a:lumOff val="0"/>
            <a:alphaOff val="0"/>
          </a:schemeClr>
        </a:solidFill>
        <a:ln w="1905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5BE0AC8-6C59-4567-8E3C-40AEBF0D00E5}">
      <dsp:nvSpPr>
        <dsp:cNvPr id="0" name=""/>
        <dsp:cNvSpPr/>
      </dsp:nvSpPr>
      <dsp:spPr>
        <a:xfrm>
          <a:off x="3022108" y="42"/>
          <a:ext cx="2348839" cy="1174419"/>
        </a:xfrm>
        <a:prstGeom prst="roundRect">
          <a:avLst>
            <a:gd name="adj" fmla="val 10000"/>
          </a:avLst>
        </a:prstGeom>
        <a:solidFill>
          <a:schemeClr val="lt1">
            <a:hueOff val="0"/>
            <a:satOff val="0"/>
            <a:lumOff val="0"/>
            <a:alphaOff val="0"/>
          </a:schemeClr>
        </a:solidFill>
        <a:ln w="19050" cap="flat" cmpd="sng" algn="ctr">
          <a:solidFill>
            <a:schemeClr val="dk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lvl="0" algn="ctr" defTabSz="1244600">
            <a:lnSpc>
              <a:spcPct val="90000"/>
            </a:lnSpc>
            <a:spcBef>
              <a:spcPct val="0"/>
            </a:spcBef>
            <a:spcAft>
              <a:spcPct val="35000"/>
            </a:spcAft>
          </a:pPr>
          <a:r>
            <a:rPr kumimoji="1" lang="ja-JP" altLang="en-US" sz="2800" kern="1200" dirty="0" smtClean="0"/>
            <a:t>企業・ブランド</a:t>
          </a:r>
          <a:endParaRPr kumimoji="1" lang="ja-JP" altLang="en-US" sz="2800" kern="1200" dirty="0"/>
        </a:p>
      </dsp:txBody>
      <dsp:txXfrm>
        <a:off x="3056506" y="34440"/>
        <a:ext cx="2280043" cy="1105623"/>
      </dsp:txXfrm>
    </dsp:sp>
    <dsp:sp modelId="{134A2D5A-F3F2-4B6F-BAE4-85F7C433C6CB}">
      <dsp:nvSpPr>
        <dsp:cNvPr id="0" name=""/>
        <dsp:cNvSpPr/>
      </dsp:nvSpPr>
      <dsp:spPr>
        <a:xfrm rot="2705308">
          <a:off x="4376496" y="2014989"/>
          <a:ext cx="2478028" cy="445328"/>
        </a:xfrm>
        <a:prstGeom prst="leftRightArrow">
          <a:avLst>
            <a:gd name="adj1" fmla="val 60000"/>
            <a:gd name="adj2" fmla="val 50000"/>
          </a:avLst>
        </a:prstGeom>
        <a:solidFill>
          <a:schemeClr val="accent3"/>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889000">
            <a:lnSpc>
              <a:spcPct val="90000"/>
            </a:lnSpc>
            <a:spcBef>
              <a:spcPct val="0"/>
            </a:spcBef>
            <a:spcAft>
              <a:spcPct val="35000"/>
            </a:spcAft>
          </a:pPr>
          <a:endParaRPr kumimoji="1" lang="ja-JP" altLang="en-US" sz="2000" kern="1200"/>
        </a:p>
      </dsp:txBody>
      <dsp:txXfrm>
        <a:off x="4510094" y="2104055"/>
        <a:ext cx="2210832" cy="267196"/>
      </dsp:txXfrm>
    </dsp:sp>
    <dsp:sp modelId="{3EE0B1ED-1E2C-4E1F-B335-DBC70FC1BA10}">
      <dsp:nvSpPr>
        <dsp:cNvPr id="0" name=""/>
        <dsp:cNvSpPr/>
      </dsp:nvSpPr>
      <dsp:spPr>
        <a:xfrm>
          <a:off x="5860072" y="3300845"/>
          <a:ext cx="2348839" cy="1174419"/>
        </a:xfrm>
        <a:prstGeom prst="roundRect">
          <a:avLst>
            <a:gd name="adj" fmla="val 10000"/>
          </a:avLst>
        </a:prstGeom>
        <a:solidFill>
          <a:schemeClr val="lt1">
            <a:hueOff val="0"/>
            <a:satOff val="0"/>
            <a:lumOff val="0"/>
            <a:alphaOff val="0"/>
          </a:schemeClr>
        </a:solidFill>
        <a:ln w="19050" cap="flat" cmpd="sng" algn="ctr">
          <a:solidFill>
            <a:schemeClr val="dk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lvl="0" algn="ctr" defTabSz="1244600">
            <a:lnSpc>
              <a:spcPct val="90000"/>
            </a:lnSpc>
            <a:spcBef>
              <a:spcPct val="0"/>
            </a:spcBef>
            <a:spcAft>
              <a:spcPct val="35000"/>
            </a:spcAft>
          </a:pPr>
          <a:r>
            <a:rPr kumimoji="1" lang="ja-JP" altLang="en-US" sz="2800" kern="1200" dirty="0" smtClean="0"/>
            <a:t>支援者</a:t>
          </a:r>
          <a:endParaRPr kumimoji="1" lang="en-US" altLang="ja-JP" sz="2800" kern="1200" dirty="0" smtClean="0"/>
        </a:p>
        <a:p>
          <a:pPr lvl="0" algn="ctr" defTabSz="1244600">
            <a:lnSpc>
              <a:spcPct val="90000"/>
            </a:lnSpc>
            <a:spcBef>
              <a:spcPct val="0"/>
            </a:spcBef>
            <a:spcAft>
              <a:spcPct val="35000"/>
            </a:spcAft>
          </a:pPr>
          <a:r>
            <a:rPr kumimoji="1" lang="ja-JP" altLang="en-US" sz="2800" kern="1200" dirty="0" smtClean="0"/>
            <a:t>（サポーター）</a:t>
          </a:r>
          <a:endParaRPr kumimoji="1" lang="ja-JP" altLang="en-US" sz="2800" kern="1200" dirty="0"/>
        </a:p>
      </dsp:txBody>
      <dsp:txXfrm>
        <a:off x="5894470" y="3335243"/>
        <a:ext cx="2280043" cy="1105623"/>
      </dsp:txXfrm>
    </dsp:sp>
    <dsp:sp modelId="{71E3187A-E877-43C5-98F5-7C4EE7CB2095}">
      <dsp:nvSpPr>
        <dsp:cNvPr id="0" name=""/>
        <dsp:cNvSpPr/>
      </dsp:nvSpPr>
      <dsp:spPr>
        <a:xfrm rot="21599998">
          <a:off x="2806917" y="3591075"/>
          <a:ext cx="2873810" cy="553770"/>
        </a:xfrm>
        <a:prstGeom prst="leftArrow">
          <a:avLst/>
        </a:prstGeom>
        <a:solidFill>
          <a:srgbClr val="9999FF"/>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111250">
            <a:lnSpc>
              <a:spcPct val="90000"/>
            </a:lnSpc>
            <a:spcBef>
              <a:spcPct val="0"/>
            </a:spcBef>
            <a:spcAft>
              <a:spcPct val="35000"/>
            </a:spcAft>
          </a:pPr>
          <a:endParaRPr kumimoji="1" lang="ja-JP" altLang="en-US" sz="2500" kern="1200"/>
        </a:p>
      </dsp:txBody>
      <dsp:txXfrm rot="10800000">
        <a:off x="2973048" y="3701829"/>
        <a:ext cx="2541548" cy="332262"/>
      </dsp:txXfrm>
    </dsp:sp>
    <dsp:sp modelId="{30CAF17D-EBA3-42E4-B672-84A98A17ED27}">
      <dsp:nvSpPr>
        <dsp:cNvPr id="0" name=""/>
        <dsp:cNvSpPr/>
      </dsp:nvSpPr>
      <dsp:spPr>
        <a:xfrm>
          <a:off x="1687" y="3300848"/>
          <a:ext cx="2625884" cy="1174419"/>
        </a:xfrm>
        <a:prstGeom prst="roundRect">
          <a:avLst>
            <a:gd name="adj" fmla="val 10000"/>
          </a:avLst>
        </a:prstGeom>
        <a:solidFill>
          <a:schemeClr val="lt1">
            <a:hueOff val="0"/>
            <a:satOff val="0"/>
            <a:lumOff val="0"/>
            <a:alphaOff val="0"/>
          </a:schemeClr>
        </a:solidFill>
        <a:ln w="19050" cap="flat" cmpd="sng" algn="ctr">
          <a:solidFill>
            <a:schemeClr val="dk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lvl="0" algn="ctr" defTabSz="1244600">
            <a:lnSpc>
              <a:spcPct val="90000"/>
            </a:lnSpc>
            <a:spcBef>
              <a:spcPct val="0"/>
            </a:spcBef>
            <a:spcAft>
              <a:spcPct val="35000"/>
            </a:spcAft>
          </a:pPr>
          <a:r>
            <a:rPr kumimoji="1" lang="ja-JP" altLang="en-US" sz="2800" kern="1200" dirty="0" smtClean="0"/>
            <a:t>一般消費者</a:t>
          </a:r>
          <a:endParaRPr kumimoji="1" lang="en-US" altLang="ja-JP" sz="2800" kern="1200" dirty="0" smtClean="0"/>
        </a:p>
        <a:p>
          <a:pPr lvl="0" algn="ctr" defTabSz="1244600">
            <a:lnSpc>
              <a:spcPct val="90000"/>
            </a:lnSpc>
            <a:spcBef>
              <a:spcPct val="0"/>
            </a:spcBef>
            <a:spcAft>
              <a:spcPct val="35000"/>
            </a:spcAft>
          </a:pPr>
          <a:r>
            <a:rPr kumimoji="1" lang="ja-JP" altLang="en-US" sz="2800" kern="1200" dirty="0" smtClean="0"/>
            <a:t>（見込み顧客）</a:t>
          </a:r>
          <a:endParaRPr kumimoji="1" lang="ja-JP" altLang="en-US" sz="2800" kern="1200" dirty="0"/>
        </a:p>
      </dsp:txBody>
      <dsp:txXfrm>
        <a:off x="36085" y="3335246"/>
        <a:ext cx="2557088" cy="1105623"/>
      </dsp:txXfrm>
    </dsp:sp>
    <dsp:sp modelId="{23A9E01E-3C85-4AE3-943C-FAD364170E43}">
      <dsp:nvSpPr>
        <dsp:cNvPr id="0" name=""/>
        <dsp:cNvSpPr/>
      </dsp:nvSpPr>
      <dsp:spPr>
        <a:xfrm rot="3043847">
          <a:off x="2194389" y="1000827"/>
          <a:ext cx="437644" cy="2462326"/>
        </a:xfrm>
        <a:prstGeom prst="downArrow">
          <a:avLst/>
        </a:prstGeom>
        <a:solidFill>
          <a:schemeClr val="accent2"/>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2444750">
            <a:lnSpc>
              <a:spcPct val="90000"/>
            </a:lnSpc>
            <a:spcBef>
              <a:spcPct val="0"/>
            </a:spcBef>
            <a:spcAft>
              <a:spcPct val="35000"/>
            </a:spcAft>
          </a:pPr>
          <a:endParaRPr kumimoji="1" lang="ja-JP" altLang="en-US" sz="5500" kern="1200"/>
        </a:p>
      </dsp:txBody>
      <dsp:txXfrm>
        <a:off x="2325682" y="1493292"/>
        <a:ext cx="175058" cy="1477396"/>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5BE0AC8-6C59-4567-8E3C-40AEBF0D00E5}">
      <dsp:nvSpPr>
        <dsp:cNvPr id="0" name=""/>
        <dsp:cNvSpPr/>
      </dsp:nvSpPr>
      <dsp:spPr>
        <a:xfrm>
          <a:off x="3022108" y="42"/>
          <a:ext cx="2348839" cy="1174419"/>
        </a:xfrm>
        <a:prstGeom prst="roundRect">
          <a:avLst>
            <a:gd name="adj" fmla="val 10000"/>
          </a:avLst>
        </a:prstGeom>
        <a:solidFill>
          <a:schemeClr val="lt1">
            <a:hueOff val="0"/>
            <a:satOff val="0"/>
            <a:lumOff val="0"/>
            <a:alphaOff val="0"/>
          </a:schemeClr>
        </a:solidFill>
        <a:ln w="19050" cap="flat" cmpd="sng" algn="ctr">
          <a:solidFill>
            <a:schemeClr val="dk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lvl="0" algn="ctr" defTabSz="1244600">
            <a:lnSpc>
              <a:spcPct val="90000"/>
            </a:lnSpc>
            <a:spcBef>
              <a:spcPct val="0"/>
            </a:spcBef>
            <a:spcAft>
              <a:spcPct val="35000"/>
            </a:spcAft>
          </a:pPr>
          <a:r>
            <a:rPr kumimoji="1" lang="ja-JP" altLang="en-US" sz="2800" kern="1200" dirty="0" smtClean="0"/>
            <a:t>企業・ブランド</a:t>
          </a:r>
          <a:endParaRPr kumimoji="1" lang="ja-JP" altLang="en-US" sz="2800" kern="1200" dirty="0"/>
        </a:p>
      </dsp:txBody>
      <dsp:txXfrm>
        <a:off x="3056506" y="34440"/>
        <a:ext cx="2280043" cy="1105623"/>
      </dsp:txXfrm>
    </dsp:sp>
    <dsp:sp modelId="{134A2D5A-F3F2-4B6F-BAE4-85F7C433C6CB}">
      <dsp:nvSpPr>
        <dsp:cNvPr id="0" name=""/>
        <dsp:cNvSpPr/>
      </dsp:nvSpPr>
      <dsp:spPr>
        <a:xfrm rot="2705308">
          <a:off x="4376496" y="2014989"/>
          <a:ext cx="2478028" cy="445328"/>
        </a:xfrm>
        <a:prstGeom prst="leftRightArrow">
          <a:avLst>
            <a:gd name="adj1" fmla="val 60000"/>
            <a:gd name="adj2" fmla="val 50000"/>
          </a:avLst>
        </a:prstGeom>
        <a:solidFill>
          <a:schemeClr val="accent3"/>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889000">
            <a:lnSpc>
              <a:spcPct val="90000"/>
            </a:lnSpc>
            <a:spcBef>
              <a:spcPct val="0"/>
            </a:spcBef>
            <a:spcAft>
              <a:spcPct val="35000"/>
            </a:spcAft>
          </a:pPr>
          <a:endParaRPr kumimoji="1" lang="ja-JP" altLang="en-US" sz="2000" kern="1200"/>
        </a:p>
      </dsp:txBody>
      <dsp:txXfrm>
        <a:off x="4510094" y="2104055"/>
        <a:ext cx="2210832" cy="267196"/>
      </dsp:txXfrm>
    </dsp:sp>
    <dsp:sp modelId="{3EE0B1ED-1E2C-4E1F-B335-DBC70FC1BA10}">
      <dsp:nvSpPr>
        <dsp:cNvPr id="0" name=""/>
        <dsp:cNvSpPr/>
      </dsp:nvSpPr>
      <dsp:spPr>
        <a:xfrm>
          <a:off x="5860072" y="3300845"/>
          <a:ext cx="2348839" cy="1174419"/>
        </a:xfrm>
        <a:prstGeom prst="roundRect">
          <a:avLst>
            <a:gd name="adj" fmla="val 10000"/>
          </a:avLst>
        </a:prstGeom>
        <a:solidFill>
          <a:schemeClr val="lt1">
            <a:hueOff val="0"/>
            <a:satOff val="0"/>
            <a:lumOff val="0"/>
            <a:alphaOff val="0"/>
          </a:schemeClr>
        </a:solidFill>
        <a:ln w="19050" cap="flat" cmpd="sng" algn="ctr">
          <a:solidFill>
            <a:schemeClr val="dk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lvl="0" algn="ctr" defTabSz="1244600">
            <a:lnSpc>
              <a:spcPct val="90000"/>
            </a:lnSpc>
            <a:spcBef>
              <a:spcPct val="0"/>
            </a:spcBef>
            <a:spcAft>
              <a:spcPct val="35000"/>
            </a:spcAft>
          </a:pPr>
          <a:r>
            <a:rPr kumimoji="1" lang="ja-JP" altLang="en-US" sz="2800" kern="1200" dirty="0" smtClean="0"/>
            <a:t>視聴者</a:t>
          </a:r>
          <a:endParaRPr kumimoji="1" lang="en-US" altLang="ja-JP" sz="2800" kern="1200" dirty="0" smtClean="0"/>
        </a:p>
        <a:p>
          <a:pPr lvl="0" algn="ctr" defTabSz="1244600">
            <a:lnSpc>
              <a:spcPct val="90000"/>
            </a:lnSpc>
            <a:spcBef>
              <a:spcPct val="0"/>
            </a:spcBef>
            <a:spcAft>
              <a:spcPct val="35000"/>
            </a:spcAft>
          </a:pPr>
          <a:r>
            <a:rPr kumimoji="1" lang="ja-JP" altLang="en-US" sz="2800" kern="1200" dirty="0" smtClean="0"/>
            <a:t>（サポーター）</a:t>
          </a:r>
          <a:endParaRPr kumimoji="1" lang="ja-JP" altLang="en-US" sz="2800" kern="1200" dirty="0"/>
        </a:p>
      </dsp:txBody>
      <dsp:txXfrm>
        <a:off x="5894470" y="3335243"/>
        <a:ext cx="2280043" cy="1105623"/>
      </dsp:txXfrm>
    </dsp:sp>
    <dsp:sp modelId="{71E3187A-E877-43C5-98F5-7C4EE7CB2095}">
      <dsp:nvSpPr>
        <dsp:cNvPr id="0" name=""/>
        <dsp:cNvSpPr/>
      </dsp:nvSpPr>
      <dsp:spPr>
        <a:xfrm rot="21599998">
          <a:off x="2806917" y="3591075"/>
          <a:ext cx="2873810" cy="553770"/>
        </a:xfrm>
        <a:prstGeom prst="leftArrow">
          <a:avLst/>
        </a:prstGeom>
        <a:solidFill>
          <a:srgbClr val="9999FF"/>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111250">
            <a:lnSpc>
              <a:spcPct val="90000"/>
            </a:lnSpc>
            <a:spcBef>
              <a:spcPct val="0"/>
            </a:spcBef>
            <a:spcAft>
              <a:spcPct val="35000"/>
            </a:spcAft>
          </a:pPr>
          <a:endParaRPr kumimoji="1" lang="ja-JP" altLang="en-US" sz="2500" kern="1200"/>
        </a:p>
      </dsp:txBody>
      <dsp:txXfrm rot="10800000">
        <a:off x="2973048" y="3701829"/>
        <a:ext cx="2541548" cy="332262"/>
      </dsp:txXfrm>
    </dsp:sp>
    <dsp:sp modelId="{30CAF17D-EBA3-42E4-B672-84A98A17ED27}">
      <dsp:nvSpPr>
        <dsp:cNvPr id="0" name=""/>
        <dsp:cNvSpPr/>
      </dsp:nvSpPr>
      <dsp:spPr>
        <a:xfrm>
          <a:off x="1687" y="3300848"/>
          <a:ext cx="2625884" cy="1174419"/>
        </a:xfrm>
        <a:prstGeom prst="roundRect">
          <a:avLst>
            <a:gd name="adj" fmla="val 10000"/>
          </a:avLst>
        </a:prstGeom>
        <a:solidFill>
          <a:schemeClr val="lt1">
            <a:hueOff val="0"/>
            <a:satOff val="0"/>
            <a:lumOff val="0"/>
            <a:alphaOff val="0"/>
          </a:schemeClr>
        </a:solidFill>
        <a:ln w="19050" cap="flat" cmpd="sng" algn="ctr">
          <a:solidFill>
            <a:schemeClr val="dk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lvl="0" algn="ctr" defTabSz="1244600">
            <a:lnSpc>
              <a:spcPct val="90000"/>
            </a:lnSpc>
            <a:spcBef>
              <a:spcPct val="0"/>
            </a:spcBef>
            <a:spcAft>
              <a:spcPct val="35000"/>
            </a:spcAft>
          </a:pPr>
          <a:r>
            <a:rPr kumimoji="1" lang="ja-JP" altLang="en-US" sz="2800" kern="1200" dirty="0" smtClean="0"/>
            <a:t>一般消費者</a:t>
          </a:r>
          <a:endParaRPr kumimoji="1" lang="en-US" altLang="ja-JP" sz="2800" kern="1200" dirty="0" smtClean="0"/>
        </a:p>
        <a:p>
          <a:pPr lvl="0" algn="ctr" defTabSz="1244600">
            <a:lnSpc>
              <a:spcPct val="90000"/>
            </a:lnSpc>
            <a:spcBef>
              <a:spcPct val="0"/>
            </a:spcBef>
            <a:spcAft>
              <a:spcPct val="35000"/>
            </a:spcAft>
          </a:pPr>
          <a:r>
            <a:rPr kumimoji="1" lang="ja-JP" altLang="en-US" sz="2800" kern="1200" dirty="0" smtClean="0"/>
            <a:t>（見込み顧客）</a:t>
          </a:r>
          <a:endParaRPr kumimoji="1" lang="ja-JP" altLang="en-US" sz="2800" kern="1200" dirty="0"/>
        </a:p>
      </dsp:txBody>
      <dsp:txXfrm>
        <a:off x="36085" y="3335246"/>
        <a:ext cx="2557088" cy="1105623"/>
      </dsp:txXfrm>
    </dsp:sp>
    <dsp:sp modelId="{23A9E01E-3C85-4AE3-943C-FAD364170E43}">
      <dsp:nvSpPr>
        <dsp:cNvPr id="0" name=""/>
        <dsp:cNvSpPr/>
      </dsp:nvSpPr>
      <dsp:spPr>
        <a:xfrm rot="3043847">
          <a:off x="2194389" y="1000827"/>
          <a:ext cx="437644" cy="2462326"/>
        </a:xfrm>
        <a:prstGeom prst="downArrow">
          <a:avLst/>
        </a:prstGeom>
        <a:solidFill>
          <a:schemeClr val="accent2"/>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2444750">
            <a:lnSpc>
              <a:spcPct val="90000"/>
            </a:lnSpc>
            <a:spcBef>
              <a:spcPct val="0"/>
            </a:spcBef>
            <a:spcAft>
              <a:spcPct val="35000"/>
            </a:spcAft>
          </a:pPr>
          <a:endParaRPr kumimoji="1" lang="ja-JP" altLang="en-US" sz="5500" kern="1200"/>
        </a:p>
      </dsp:txBody>
      <dsp:txXfrm>
        <a:off x="2325682" y="1493292"/>
        <a:ext cx="175058" cy="1477396"/>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956C209-A8E1-4190-8E5D-A9224758392E}">
      <dsp:nvSpPr>
        <dsp:cNvPr id="0" name=""/>
        <dsp:cNvSpPr/>
      </dsp:nvSpPr>
      <dsp:spPr>
        <a:xfrm>
          <a:off x="0" y="0"/>
          <a:ext cx="8352928" cy="1079598"/>
        </a:xfrm>
        <a:prstGeom prst="roundRect">
          <a:avLst>
            <a:gd name="adj" fmla="val 10000"/>
          </a:avLst>
        </a:prstGeom>
        <a:solidFill>
          <a:schemeClr val="lt1">
            <a:hueOff val="0"/>
            <a:satOff val="0"/>
            <a:lumOff val="0"/>
            <a:alphaOff val="0"/>
          </a:schemeClr>
        </a:solidFill>
        <a:ln w="19050" cap="flat" cmpd="sng" algn="ctr">
          <a:solidFill>
            <a:schemeClr val="accent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lvl="0" algn="l" defTabSz="1111250">
            <a:lnSpc>
              <a:spcPct val="90000"/>
            </a:lnSpc>
            <a:spcBef>
              <a:spcPct val="0"/>
            </a:spcBef>
            <a:spcAft>
              <a:spcPct val="35000"/>
            </a:spcAft>
          </a:pPr>
          <a:endParaRPr kumimoji="1" lang="ja-JP" altLang="en-US" sz="2500" kern="1200" dirty="0"/>
        </a:p>
      </dsp:txBody>
      <dsp:txXfrm>
        <a:off x="1778545" y="0"/>
        <a:ext cx="6574382" cy="1079598"/>
      </dsp:txXfrm>
    </dsp:sp>
    <dsp:sp modelId="{CE8C1B80-E330-43A1-9280-413012211FB4}">
      <dsp:nvSpPr>
        <dsp:cNvPr id="0" name=""/>
        <dsp:cNvSpPr/>
      </dsp:nvSpPr>
      <dsp:spPr>
        <a:xfrm>
          <a:off x="107959" y="107959"/>
          <a:ext cx="1670585" cy="863678"/>
        </a:xfrm>
        <a:prstGeom prst="roundRect">
          <a:avLst>
            <a:gd name="adj" fmla="val 10000"/>
          </a:avLst>
        </a:prstGeom>
        <a:solidFill>
          <a:schemeClr val="accent2"/>
        </a:solidFill>
        <a:ln w="19050" cap="flat" cmpd="sng" algn="ctr">
          <a:solidFill>
            <a:schemeClr val="accent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284D30B2-F615-4838-8420-89E298295FB9}">
      <dsp:nvSpPr>
        <dsp:cNvPr id="0" name=""/>
        <dsp:cNvSpPr/>
      </dsp:nvSpPr>
      <dsp:spPr>
        <a:xfrm>
          <a:off x="0" y="1187558"/>
          <a:ext cx="8352928" cy="1079598"/>
        </a:xfrm>
        <a:prstGeom prst="roundRect">
          <a:avLst>
            <a:gd name="adj" fmla="val 10000"/>
          </a:avLst>
        </a:prstGeom>
        <a:solidFill>
          <a:schemeClr val="lt1">
            <a:hueOff val="0"/>
            <a:satOff val="0"/>
            <a:lumOff val="0"/>
            <a:alphaOff val="0"/>
          </a:schemeClr>
        </a:solidFill>
        <a:ln w="19050" cap="flat" cmpd="sng" algn="ctr">
          <a:solidFill>
            <a:schemeClr val="accent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4310" tIns="194310" rIns="194310" bIns="194310" numCol="1" spcCol="1270" anchor="ctr" anchorCtr="0">
          <a:noAutofit/>
        </a:bodyPr>
        <a:lstStyle/>
        <a:p>
          <a:pPr lvl="0" algn="l" defTabSz="2266950">
            <a:lnSpc>
              <a:spcPct val="90000"/>
            </a:lnSpc>
            <a:spcBef>
              <a:spcPct val="0"/>
            </a:spcBef>
            <a:spcAft>
              <a:spcPct val="35000"/>
            </a:spcAft>
          </a:pPr>
          <a:endParaRPr kumimoji="1" lang="ja-JP" altLang="en-US" sz="5100" kern="1200" dirty="0"/>
        </a:p>
      </dsp:txBody>
      <dsp:txXfrm>
        <a:off x="1778545" y="1187558"/>
        <a:ext cx="6574382" cy="1079598"/>
      </dsp:txXfrm>
    </dsp:sp>
    <dsp:sp modelId="{95AD91F2-FE77-40F2-8D21-2CEBCA73CA06}">
      <dsp:nvSpPr>
        <dsp:cNvPr id="0" name=""/>
        <dsp:cNvSpPr/>
      </dsp:nvSpPr>
      <dsp:spPr>
        <a:xfrm>
          <a:off x="107959" y="1295518"/>
          <a:ext cx="1670585" cy="863678"/>
        </a:xfrm>
        <a:prstGeom prst="roundRect">
          <a:avLst>
            <a:gd name="adj" fmla="val 10000"/>
          </a:avLst>
        </a:prstGeom>
        <a:solidFill>
          <a:schemeClr val="accent2"/>
        </a:solidFill>
        <a:ln w="19050" cap="flat" cmpd="sng" algn="ctr">
          <a:solidFill>
            <a:schemeClr val="accent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30D3217A-332D-49A2-AFC1-AC6865DEB600}">
      <dsp:nvSpPr>
        <dsp:cNvPr id="0" name=""/>
        <dsp:cNvSpPr/>
      </dsp:nvSpPr>
      <dsp:spPr>
        <a:xfrm>
          <a:off x="0" y="2375116"/>
          <a:ext cx="8352928" cy="1079598"/>
        </a:xfrm>
        <a:prstGeom prst="roundRect">
          <a:avLst>
            <a:gd name="adj" fmla="val 10000"/>
          </a:avLst>
        </a:prstGeom>
        <a:solidFill>
          <a:schemeClr val="lt1">
            <a:hueOff val="0"/>
            <a:satOff val="0"/>
            <a:lumOff val="0"/>
            <a:alphaOff val="0"/>
          </a:schemeClr>
        </a:solidFill>
        <a:ln w="19050" cap="flat" cmpd="sng" algn="ctr">
          <a:solidFill>
            <a:schemeClr val="accent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lvl="0" algn="ctr" defTabSz="1111250">
            <a:lnSpc>
              <a:spcPct val="90000"/>
            </a:lnSpc>
            <a:spcBef>
              <a:spcPct val="0"/>
            </a:spcBef>
            <a:spcAft>
              <a:spcPct val="35000"/>
            </a:spcAft>
          </a:pPr>
          <a:endParaRPr kumimoji="1" lang="ja-JP" altLang="en-US" sz="2500" kern="1200" dirty="0"/>
        </a:p>
      </dsp:txBody>
      <dsp:txXfrm>
        <a:off x="1778545" y="2375116"/>
        <a:ext cx="6574382" cy="1079598"/>
      </dsp:txXfrm>
    </dsp:sp>
    <dsp:sp modelId="{78BD5F41-5B3C-4037-BF7E-3D56C613877D}">
      <dsp:nvSpPr>
        <dsp:cNvPr id="0" name=""/>
        <dsp:cNvSpPr/>
      </dsp:nvSpPr>
      <dsp:spPr>
        <a:xfrm>
          <a:off x="107959" y="2483076"/>
          <a:ext cx="1670585" cy="863678"/>
        </a:xfrm>
        <a:prstGeom prst="roundRect">
          <a:avLst>
            <a:gd name="adj" fmla="val 10000"/>
          </a:avLst>
        </a:prstGeom>
        <a:solidFill>
          <a:schemeClr val="accent2"/>
        </a:solidFill>
        <a:ln w="19050" cap="flat" cmpd="sng" algn="ctr">
          <a:solidFill>
            <a:schemeClr val="accent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C5CD574F-B18C-4EBF-8525-4603BE7E12CA}">
      <dsp:nvSpPr>
        <dsp:cNvPr id="0" name=""/>
        <dsp:cNvSpPr/>
      </dsp:nvSpPr>
      <dsp:spPr>
        <a:xfrm>
          <a:off x="0" y="3562674"/>
          <a:ext cx="8352928" cy="1079598"/>
        </a:xfrm>
        <a:prstGeom prst="roundRect">
          <a:avLst>
            <a:gd name="adj" fmla="val 10000"/>
          </a:avLst>
        </a:prstGeom>
        <a:solidFill>
          <a:schemeClr val="lt1">
            <a:hueOff val="0"/>
            <a:satOff val="0"/>
            <a:lumOff val="0"/>
            <a:alphaOff val="0"/>
          </a:schemeClr>
        </a:solidFill>
        <a:ln w="19050" cap="flat" cmpd="sng" algn="ctr">
          <a:solidFill>
            <a:schemeClr val="accent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4310" tIns="194310" rIns="194310" bIns="194310" numCol="1" spcCol="1270" anchor="ctr" anchorCtr="0">
          <a:noAutofit/>
        </a:bodyPr>
        <a:lstStyle/>
        <a:p>
          <a:pPr lvl="0" algn="l" defTabSz="2266950">
            <a:lnSpc>
              <a:spcPct val="90000"/>
            </a:lnSpc>
            <a:spcBef>
              <a:spcPct val="0"/>
            </a:spcBef>
            <a:spcAft>
              <a:spcPct val="35000"/>
            </a:spcAft>
          </a:pPr>
          <a:endParaRPr kumimoji="1" lang="ja-JP" altLang="en-US" sz="5100" kern="1200" dirty="0"/>
        </a:p>
      </dsp:txBody>
      <dsp:txXfrm>
        <a:off x="1778545" y="3562674"/>
        <a:ext cx="6574382" cy="1079598"/>
      </dsp:txXfrm>
    </dsp:sp>
    <dsp:sp modelId="{A3938F0B-5DFF-4422-A173-D81C43845563}">
      <dsp:nvSpPr>
        <dsp:cNvPr id="0" name=""/>
        <dsp:cNvSpPr/>
      </dsp:nvSpPr>
      <dsp:spPr>
        <a:xfrm>
          <a:off x="107959" y="3670634"/>
          <a:ext cx="1670585" cy="863678"/>
        </a:xfrm>
        <a:prstGeom prst="roundRect">
          <a:avLst>
            <a:gd name="adj" fmla="val 10000"/>
          </a:avLst>
        </a:prstGeom>
        <a:solidFill>
          <a:schemeClr val="accent2"/>
        </a:solidFill>
        <a:ln w="19050" cap="flat" cmpd="sng" algn="ctr">
          <a:solidFill>
            <a:schemeClr val="accent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956C209-A8E1-4190-8E5D-A9224758392E}">
      <dsp:nvSpPr>
        <dsp:cNvPr id="0" name=""/>
        <dsp:cNvSpPr/>
      </dsp:nvSpPr>
      <dsp:spPr>
        <a:xfrm>
          <a:off x="0" y="0"/>
          <a:ext cx="8352928" cy="1079598"/>
        </a:xfrm>
        <a:prstGeom prst="roundRect">
          <a:avLst>
            <a:gd name="adj" fmla="val 10000"/>
          </a:avLst>
        </a:prstGeom>
        <a:solidFill>
          <a:schemeClr val="lt1">
            <a:hueOff val="0"/>
            <a:satOff val="0"/>
            <a:lumOff val="0"/>
            <a:alphaOff val="0"/>
          </a:schemeClr>
        </a:solidFill>
        <a:ln w="19050" cap="flat" cmpd="sng" algn="ctr">
          <a:solidFill>
            <a:schemeClr val="accent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lvl="0" algn="l" defTabSz="1111250">
            <a:lnSpc>
              <a:spcPct val="90000"/>
            </a:lnSpc>
            <a:spcBef>
              <a:spcPct val="0"/>
            </a:spcBef>
            <a:spcAft>
              <a:spcPct val="35000"/>
            </a:spcAft>
          </a:pPr>
          <a:endParaRPr kumimoji="1" lang="ja-JP" altLang="en-US" sz="2500" kern="1200" dirty="0"/>
        </a:p>
      </dsp:txBody>
      <dsp:txXfrm>
        <a:off x="1778545" y="0"/>
        <a:ext cx="6574382" cy="1079598"/>
      </dsp:txXfrm>
    </dsp:sp>
    <dsp:sp modelId="{CE8C1B80-E330-43A1-9280-413012211FB4}">
      <dsp:nvSpPr>
        <dsp:cNvPr id="0" name=""/>
        <dsp:cNvSpPr/>
      </dsp:nvSpPr>
      <dsp:spPr>
        <a:xfrm>
          <a:off x="107959" y="107959"/>
          <a:ext cx="1670585" cy="863678"/>
        </a:xfrm>
        <a:prstGeom prst="roundRect">
          <a:avLst>
            <a:gd name="adj" fmla="val 10000"/>
          </a:avLst>
        </a:prstGeom>
        <a:solidFill>
          <a:schemeClr val="accent2"/>
        </a:solidFill>
        <a:ln w="19050" cap="flat" cmpd="sng" algn="ctr">
          <a:solidFill>
            <a:schemeClr val="accent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284D30B2-F615-4838-8420-89E298295FB9}">
      <dsp:nvSpPr>
        <dsp:cNvPr id="0" name=""/>
        <dsp:cNvSpPr/>
      </dsp:nvSpPr>
      <dsp:spPr>
        <a:xfrm>
          <a:off x="0" y="1187558"/>
          <a:ext cx="8352928" cy="1079598"/>
        </a:xfrm>
        <a:prstGeom prst="roundRect">
          <a:avLst>
            <a:gd name="adj" fmla="val 10000"/>
          </a:avLst>
        </a:prstGeom>
        <a:solidFill>
          <a:schemeClr val="lt1">
            <a:hueOff val="0"/>
            <a:satOff val="0"/>
            <a:lumOff val="0"/>
            <a:alphaOff val="0"/>
          </a:schemeClr>
        </a:solidFill>
        <a:ln w="19050" cap="flat" cmpd="sng" algn="ctr">
          <a:solidFill>
            <a:schemeClr val="accent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4310" tIns="194310" rIns="194310" bIns="194310" numCol="1" spcCol="1270" anchor="ctr" anchorCtr="0">
          <a:noAutofit/>
        </a:bodyPr>
        <a:lstStyle/>
        <a:p>
          <a:pPr lvl="0" algn="l" defTabSz="2266950">
            <a:lnSpc>
              <a:spcPct val="90000"/>
            </a:lnSpc>
            <a:spcBef>
              <a:spcPct val="0"/>
            </a:spcBef>
            <a:spcAft>
              <a:spcPct val="35000"/>
            </a:spcAft>
          </a:pPr>
          <a:endParaRPr kumimoji="1" lang="ja-JP" altLang="en-US" sz="5100" kern="1200" dirty="0"/>
        </a:p>
      </dsp:txBody>
      <dsp:txXfrm>
        <a:off x="1778545" y="1187558"/>
        <a:ext cx="6574382" cy="1079598"/>
      </dsp:txXfrm>
    </dsp:sp>
    <dsp:sp modelId="{95AD91F2-FE77-40F2-8D21-2CEBCA73CA06}">
      <dsp:nvSpPr>
        <dsp:cNvPr id="0" name=""/>
        <dsp:cNvSpPr/>
      </dsp:nvSpPr>
      <dsp:spPr>
        <a:xfrm>
          <a:off x="107959" y="1295518"/>
          <a:ext cx="1670585" cy="863678"/>
        </a:xfrm>
        <a:prstGeom prst="roundRect">
          <a:avLst>
            <a:gd name="adj" fmla="val 10000"/>
          </a:avLst>
        </a:prstGeom>
        <a:solidFill>
          <a:schemeClr val="accent2"/>
        </a:solidFill>
        <a:ln w="19050" cap="flat" cmpd="sng" algn="ctr">
          <a:solidFill>
            <a:schemeClr val="accent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30D3217A-332D-49A2-AFC1-AC6865DEB600}">
      <dsp:nvSpPr>
        <dsp:cNvPr id="0" name=""/>
        <dsp:cNvSpPr/>
      </dsp:nvSpPr>
      <dsp:spPr>
        <a:xfrm>
          <a:off x="0" y="2375116"/>
          <a:ext cx="8352928" cy="1079598"/>
        </a:xfrm>
        <a:prstGeom prst="roundRect">
          <a:avLst>
            <a:gd name="adj" fmla="val 10000"/>
          </a:avLst>
        </a:prstGeom>
        <a:solidFill>
          <a:schemeClr val="lt1">
            <a:hueOff val="0"/>
            <a:satOff val="0"/>
            <a:lumOff val="0"/>
            <a:alphaOff val="0"/>
          </a:schemeClr>
        </a:solidFill>
        <a:ln w="19050" cap="flat" cmpd="sng" algn="ctr">
          <a:solidFill>
            <a:schemeClr val="accent2">
              <a:lumMod val="40000"/>
              <a:lumOff val="6000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lvl="0" algn="ctr" defTabSz="1111250">
            <a:lnSpc>
              <a:spcPct val="90000"/>
            </a:lnSpc>
            <a:spcBef>
              <a:spcPct val="0"/>
            </a:spcBef>
            <a:spcAft>
              <a:spcPct val="35000"/>
            </a:spcAft>
          </a:pPr>
          <a:endParaRPr kumimoji="1" lang="ja-JP" altLang="en-US" sz="2500" kern="1200" dirty="0"/>
        </a:p>
      </dsp:txBody>
      <dsp:txXfrm>
        <a:off x="1778545" y="2375116"/>
        <a:ext cx="6574382" cy="1079598"/>
      </dsp:txXfrm>
    </dsp:sp>
    <dsp:sp modelId="{78BD5F41-5B3C-4037-BF7E-3D56C613877D}">
      <dsp:nvSpPr>
        <dsp:cNvPr id="0" name=""/>
        <dsp:cNvSpPr/>
      </dsp:nvSpPr>
      <dsp:spPr>
        <a:xfrm>
          <a:off x="107959" y="2483076"/>
          <a:ext cx="1670585" cy="863678"/>
        </a:xfrm>
        <a:prstGeom prst="roundRect">
          <a:avLst>
            <a:gd name="adj" fmla="val 10000"/>
          </a:avLst>
        </a:prstGeom>
        <a:solidFill>
          <a:schemeClr val="accent2">
            <a:lumMod val="40000"/>
            <a:lumOff val="60000"/>
          </a:schemeClr>
        </a:solidFill>
        <a:ln w="19050" cap="flat" cmpd="sng" algn="ctr">
          <a:noFill/>
          <a:prstDash val="solid"/>
        </a:ln>
        <a:effectLst/>
      </dsp:spPr>
      <dsp:style>
        <a:lnRef idx="2">
          <a:scrgbClr r="0" g="0" b="0"/>
        </a:lnRef>
        <a:fillRef idx="1">
          <a:scrgbClr r="0" g="0" b="0"/>
        </a:fillRef>
        <a:effectRef idx="0">
          <a:scrgbClr r="0" g="0" b="0"/>
        </a:effectRef>
        <a:fontRef idx="minor"/>
      </dsp:style>
    </dsp:sp>
    <dsp:sp modelId="{C5CD574F-B18C-4EBF-8525-4603BE7E12CA}">
      <dsp:nvSpPr>
        <dsp:cNvPr id="0" name=""/>
        <dsp:cNvSpPr/>
      </dsp:nvSpPr>
      <dsp:spPr>
        <a:xfrm>
          <a:off x="0" y="3562674"/>
          <a:ext cx="8352928" cy="1079598"/>
        </a:xfrm>
        <a:prstGeom prst="roundRect">
          <a:avLst>
            <a:gd name="adj" fmla="val 10000"/>
          </a:avLst>
        </a:prstGeom>
        <a:solidFill>
          <a:schemeClr val="lt1">
            <a:hueOff val="0"/>
            <a:satOff val="0"/>
            <a:lumOff val="0"/>
            <a:alphaOff val="0"/>
          </a:schemeClr>
        </a:solidFill>
        <a:ln w="19050" cap="flat" cmpd="sng" algn="ctr">
          <a:solidFill>
            <a:schemeClr val="accent2">
              <a:lumMod val="40000"/>
              <a:lumOff val="6000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4310" tIns="194310" rIns="194310" bIns="194310" numCol="1" spcCol="1270" anchor="ctr" anchorCtr="0">
          <a:noAutofit/>
        </a:bodyPr>
        <a:lstStyle/>
        <a:p>
          <a:pPr lvl="0" algn="l" defTabSz="2266950">
            <a:lnSpc>
              <a:spcPct val="90000"/>
            </a:lnSpc>
            <a:spcBef>
              <a:spcPct val="0"/>
            </a:spcBef>
            <a:spcAft>
              <a:spcPct val="35000"/>
            </a:spcAft>
          </a:pPr>
          <a:endParaRPr kumimoji="1" lang="ja-JP" altLang="en-US" sz="5100" kern="1200" dirty="0"/>
        </a:p>
      </dsp:txBody>
      <dsp:txXfrm>
        <a:off x="1778545" y="3562674"/>
        <a:ext cx="6574382" cy="1079598"/>
      </dsp:txXfrm>
    </dsp:sp>
    <dsp:sp modelId="{A3938F0B-5DFF-4422-A173-D81C43845563}">
      <dsp:nvSpPr>
        <dsp:cNvPr id="0" name=""/>
        <dsp:cNvSpPr/>
      </dsp:nvSpPr>
      <dsp:spPr>
        <a:xfrm>
          <a:off x="107959" y="3670634"/>
          <a:ext cx="1670585" cy="863678"/>
        </a:xfrm>
        <a:prstGeom prst="roundRect">
          <a:avLst>
            <a:gd name="adj" fmla="val 10000"/>
          </a:avLst>
        </a:prstGeom>
        <a:solidFill>
          <a:schemeClr val="accent2">
            <a:lumMod val="40000"/>
            <a:lumOff val="60000"/>
          </a:schemeClr>
        </a:solidFill>
        <a:ln w="19050" cap="flat" cmpd="sng" algn="ctr">
          <a:noFill/>
          <a:prstDash val="solid"/>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cycle7">
  <dgm:title val=""/>
  <dgm:desc val=""/>
  <dgm:catLst>
    <dgm:cat type="cycle" pri="6000"/>
  </dgm:catLst>
  <dgm:sampData>
    <dgm:dataModel>
      <dgm:ptLst>
        <dgm:pt modelId="0" type="doc"/>
        <dgm:pt modelId="1">
          <dgm:prSet phldr="1"/>
        </dgm:pt>
        <dgm:pt modelId="2">
          <dgm:prSet phldr="1"/>
        </dgm:pt>
        <dgm:pt modelId="3">
          <dgm:prSet phldr="1"/>
        </dgm:pt>
      </dgm:ptLst>
      <dgm:cxnLst>
        <dgm:cxn modelId="6" srcId="0" destId="1" srcOrd="0" destOrd="0"/>
        <dgm:cxn modelId="7" srcId="0" destId="2" srcOrd="1" destOrd="0"/>
        <dgm:cxn modelId="8" srcId="0" destId="3" srcOrd="2"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val="exact"/>
    </dgm:varLst>
    <dgm:choose name="Name1">
      <dgm:if name="Name2" func="var" arg="dir" op="equ" val="norm">
        <dgm:alg type="cycle">
          <dgm:param type="stAng" val="0"/>
          <dgm:param type="spanAng" val="360"/>
        </dgm:alg>
      </dgm:if>
      <dgm:else name="Name3">
        <dgm:alg type="cycle">
          <dgm:param type="stAng" val="0"/>
          <dgm:param type="spanAng" val="-360"/>
        </dgm:alg>
      </dgm:else>
    </dgm:choose>
    <dgm:shape xmlns:r="http://schemas.openxmlformats.org/officeDocument/2006/relationships" r:blip="">
      <dgm:adjLst/>
    </dgm:shape>
    <dgm:presOf/>
    <dgm:constrLst>
      <dgm:constr type="diam" refType="w"/>
      <dgm:constr type="w" for="ch" ptType="node" refType="w"/>
      <dgm:constr type="primFontSz" for="ch" ptType="node" op="equ" val="65"/>
      <dgm:constr type="w" for="ch" forName="sibTrans" refType="w" refFor="ch" refPtType="node" op="equ" fact="0.35"/>
      <dgm:constr type="connDist" for="ch" forName="sibTrans" op="equ"/>
      <dgm:constr type="primFontSz" for="des" forName="connectorText" op="equ" val="55"/>
      <dgm:constr type="primFontSz" for="des" forName="connectorText" refType="primFontSz" refFor="ch" refPtType="node" op="lte" fact="0.8"/>
      <dgm:constr type="sibSp" refType="w" refFor="ch" refPtType="node" op="equ" fact="0.65"/>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4">
        <dgm:if name="Name5" axis="par ch" ptType="doc node" func="cnt" op="gt" val="1">
          <dgm:forEach name="sibTransForEach" axis="followSib" ptType="sibTrans" hideLastTrans="0" cnt="1">
            <dgm:layoutNode name="sibTrans">
              <dgm:choose name="Name6">
                <dgm:if name="Name7" axis="par ch" ptType="doc node" func="posEven" op="equ" val="1">
                  <dgm:alg type="conn">
                    <dgm:param type="begPts" val="radial"/>
                    <dgm:param type="endPts" val="radial"/>
                    <dgm:param type="begSty" val="arr"/>
                    <dgm:param type="endSty" val="arr"/>
                  </dgm:alg>
                </dgm:if>
                <dgm:else name="Name8">
                  <dgm:alg type="conn">
                    <dgm:param type="begPts" val="auto"/>
                    <dgm:param type="endPts" val="auto"/>
                    <dgm:param type="begSty" val="arr"/>
                    <dgm:param type="endSty" val="arr"/>
                  </dgm:alg>
                </dgm:else>
              </dgm:choose>
              <dgm:shape xmlns:r="http://schemas.openxmlformats.org/officeDocument/2006/relationships" type="conn" r:blip="">
                <dgm:adjLst/>
              </dgm:shape>
              <dgm:presOf axis="self"/>
              <dgm:constrLst>
                <dgm:constr type="h" refType="w" fact="0.5"/>
                <dgm:constr type="connDist"/>
                <dgm:constr type="begPad" refType="connDist" fact="0.1"/>
                <dgm:constr type="endPad" refType="connDist" fact="0.1"/>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9"/>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cycle7">
  <dgm:title val=""/>
  <dgm:desc val=""/>
  <dgm:catLst>
    <dgm:cat type="cycle" pri="6000"/>
  </dgm:catLst>
  <dgm:sampData>
    <dgm:dataModel>
      <dgm:ptLst>
        <dgm:pt modelId="0" type="doc"/>
        <dgm:pt modelId="1">
          <dgm:prSet phldr="1"/>
        </dgm:pt>
        <dgm:pt modelId="2">
          <dgm:prSet phldr="1"/>
        </dgm:pt>
        <dgm:pt modelId="3">
          <dgm:prSet phldr="1"/>
        </dgm:pt>
      </dgm:ptLst>
      <dgm:cxnLst>
        <dgm:cxn modelId="6" srcId="0" destId="1" srcOrd="0" destOrd="0"/>
        <dgm:cxn modelId="7" srcId="0" destId="2" srcOrd="1" destOrd="0"/>
        <dgm:cxn modelId="8" srcId="0" destId="3" srcOrd="2"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val="exact"/>
    </dgm:varLst>
    <dgm:choose name="Name1">
      <dgm:if name="Name2" func="var" arg="dir" op="equ" val="norm">
        <dgm:alg type="cycle">
          <dgm:param type="stAng" val="0"/>
          <dgm:param type="spanAng" val="360"/>
        </dgm:alg>
      </dgm:if>
      <dgm:else name="Name3">
        <dgm:alg type="cycle">
          <dgm:param type="stAng" val="0"/>
          <dgm:param type="spanAng" val="-360"/>
        </dgm:alg>
      </dgm:else>
    </dgm:choose>
    <dgm:shape xmlns:r="http://schemas.openxmlformats.org/officeDocument/2006/relationships" r:blip="">
      <dgm:adjLst/>
    </dgm:shape>
    <dgm:presOf/>
    <dgm:constrLst>
      <dgm:constr type="diam" refType="w"/>
      <dgm:constr type="w" for="ch" ptType="node" refType="w"/>
      <dgm:constr type="primFontSz" for="ch" ptType="node" op="equ" val="65"/>
      <dgm:constr type="w" for="ch" forName="sibTrans" refType="w" refFor="ch" refPtType="node" op="equ" fact="0.35"/>
      <dgm:constr type="connDist" for="ch" forName="sibTrans" op="equ"/>
      <dgm:constr type="primFontSz" for="des" forName="connectorText" op="equ" val="55"/>
      <dgm:constr type="primFontSz" for="des" forName="connectorText" refType="primFontSz" refFor="ch" refPtType="node" op="lte" fact="0.8"/>
      <dgm:constr type="sibSp" refType="w" refFor="ch" refPtType="node" op="equ" fact="0.65"/>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4">
        <dgm:if name="Name5" axis="par ch" ptType="doc node" func="cnt" op="gt" val="1">
          <dgm:forEach name="sibTransForEach" axis="followSib" ptType="sibTrans" hideLastTrans="0" cnt="1">
            <dgm:layoutNode name="sibTrans">
              <dgm:choose name="Name6">
                <dgm:if name="Name7" axis="par ch" ptType="doc node" func="posEven" op="equ" val="1">
                  <dgm:alg type="conn">
                    <dgm:param type="begPts" val="radial"/>
                    <dgm:param type="endPts" val="radial"/>
                    <dgm:param type="begSty" val="arr"/>
                    <dgm:param type="endSty" val="arr"/>
                  </dgm:alg>
                </dgm:if>
                <dgm:else name="Name8">
                  <dgm:alg type="conn">
                    <dgm:param type="begPts" val="auto"/>
                    <dgm:param type="endPts" val="auto"/>
                    <dgm:param type="begSty" val="arr"/>
                    <dgm:param type="endSty" val="arr"/>
                  </dgm:alg>
                </dgm:else>
              </dgm:choose>
              <dgm:shape xmlns:r="http://schemas.openxmlformats.org/officeDocument/2006/relationships" type="conn" r:blip="">
                <dgm:adjLst/>
              </dgm:shape>
              <dgm:presOf axis="self"/>
              <dgm:constrLst>
                <dgm:constr type="h" refType="w" fact="0.5"/>
                <dgm:constr type="connDist"/>
                <dgm:constr type="begPad" refType="connDist" fact="0.1"/>
                <dgm:constr type="endPad" refType="connDist" fact="0.1"/>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9"/>
      </dgm:choose>
    </dgm:forEach>
  </dgm:layoutNode>
</dgm:layoutDef>
</file>

<file path=ppt/diagrams/layout5.xml><?xml version="1.0" encoding="utf-8"?>
<dgm:layoutDef xmlns:dgm="http://schemas.openxmlformats.org/drawingml/2006/diagram" xmlns:a="http://schemas.openxmlformats.org/drawingml/2006/main" uniqueId="urn:microsoft.com/office/officeart/2005/8/layout/vList4">
  <dgm:title val=""/>
  <dgm:desc val=""/>
  <dgm:catLst>
    <dgm:cat type="list" pri="13000"/>
    <dgm:cat type="picture" pri="26000"/>
    <dgm:cat type="pictureconvert" pri="26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resizeHandles val="exact"/>
    </dgm:varLst>
    <dgm:alg type="lin">
      <dgm:param type="linDir" val="fromT"/>
      <dgm:param type="vertAlign" val="t"/>
    </dgm:alg>
    <dgm:shape xmlns:r="http://schemas.openxmlformats.org/officeDocument/2006/relationships" r:blip="">
      <dgm:adjLst/>
    </dgm:shape>
    <dgm:presOf/>
    <dgm:constrLst>
      <dgm:constr type="w" for="ch" forName="comp" refType="w"/>
      <dgm:constr type="h" for="ch" forName="comp" refType="h"/>
      <dgm:constr type="h" for="ch" forName="spacer" refType="h" refFor="ch" refForName="comp" op="equ" fact="0.1"/>
      <dgm:constr type="primFontSz" for="des" forName="text" op="equ" val="65"/>
    </dgm:constrLst>
    <dgm:ruleLst/>
    <dgm:forEach name="Name0" axis="ch" ptType="node">
      <dgm:layoutNode name="comp" styleLbl="node1">
        <dgm:alg type="composite"/>
        <dgm:shape xmlns:r="http://schemas.openxmlformats.org/officeDocument/2006/relationships" r:blip="">
          <dgm:adjLst/>
        </dgm:shape>
        <dgm:presOf/>
        <dgm:choose name="Name1">
          <dgm:if name="Name2" func="var" arg="dir" op="equ" val="norm">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l" for="ch" forName="img" refType="h" refFor="ch" refForName="box" fact="0.1"/>
              <dgm:constr type="h" for="ch" forName="text" refType="h"/>
              <dgm:constr type="l" for="ch" forName="text" refType="r" refFor="ch" refForName="img"/>
              <dgm:constr type="r" for="ch" forName="text" refType="w"/>
            </dgm:constrLst>
          </dgm:if>
          <dgm:else name="Name3">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r" for="ch" forName="img" refType="w" refFor="ch" refForName="box"/>
              <dgm:constr type="rOff" for="ch" forName="img" refType="h" refFor="ch" refForName="box" fact="-0.1"/>
              <dgm:constr type="h" for="ch" forName="text" refType="h"/>
              <dgm:constr type="r" for="ch" forName="text" refType="l" refFor="ch" refForName="img"/>
              <dgm:constr type="l" for="ch" forName="text"/>
            </dgm:constrLst>
          </dgm:else>
        </dgm:choose>
        <dgm:ruleLst/>
        <dgm:layoutNode name="box" styleLbl="node1">
          <dgm:alg type="sp"/>
          <dgm:shape xmlns:r="http://schemas.openxmlformats.org/officeDocument/2006/relationships" type="roundRect" r:blip="">
            <dgm:adjLst>
              <dgm:adj idx="1" val="0.1"/>
            </dgm:adjLst>
          </dgm:shape>
          <dgm:presOf axis="desOrSelf" ptType="node"/>
          <dgm:constrLst/>
          <dgm:ruleLst/>
        </dgm:layoutNode>
        <dgm:layoutNode name="img" styleLbl="fgImgPlace1">
          <dgm:alg type="sp"/>
          <dgm:shape xmlns:r="http://schemas.openxmlformats.org/officeDocument/2006/relationships" type="roundRect" r:blip="" blipPhldr="1">
            <dgm:adjLst>
              <dgm:adj idx="1" val="0.1"/>
            </dgm:adjLst>
          </dgm:shape>
          <dgm:presOf/>
          <dgm:constrLst/>
          <dgm:ruleLst/>
        </dgm:layoutNode>
        <dgm:layoutNode name="text">
          <dgm:varLst>
            <dgm:bulletEnabled val="1"/>
          </dgm:varLst>
          <dgm:alg type="tx">
            <dgm:param type="parTxLTRAlign" val="l"/>
            <dgm:param type="parTxRTLAlign" val="r"/>
          </dgm:alg>
          <dgm:shape xmlns:r="http://schemas.openxmlformats.org/officeDocument/2006/relationships" type="rect" r:blip="" hideGeom="1">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name="Name4" axis="followSib" ptType="sibTrans" cnt="1">
        <dgm:layoutNode name="spacer">
          <dgm:alg type="sp"/>
          <dgm:shape xmlns:r="http://schemas.openxmlformats.org/officeDocument/2006/relationships" r:blip="">
            <dgm:adjLst/>
          </dgm:shape>
          <dgm:presOf axis="self"/>
          <dgm:constrLst/>
          <dgm:ruleLst/>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vList4">
  <dgm:title val=""/>
  <dgm:desc val=""/>
  <dgm:catLst>
    <dgm:cat type="list" pri="13000"/>
    <dgm:cat type="picture" pri="26000"/>
    <dgm:cat type="pictureconvert" pri="26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resizeHandles val="exact"/>
    </dgm:varLst>
    <dgm:alg type="lin">
      <dgm:param type="linDir" val="fromT"/>
      <dgm:param type="vertAlign" val="t"/>
    </dgm:alg>
    <dgm:shape xmlns:r="http://schemas.openxmlformats.org/officeDocument/2006/relationships" r:blip="">
      <dgm:adjLst/>
    </dgm:shape>
    <dgm:presOf/>
    <dgm:constrLst>
      <dgm:constr type="w" for="ch" forName="comp" refType="w"/>
      <dgm:constr type="h" for="ch" forName="comp" refType="h"/>
      <dgm:constr type="h" for="ch" forName="spacer" refType="h" refFor="ch" refForName="comp" op="equ" fact="0.1"/>
      <dgm:constr type="primFontSz" for="des" forName="text" op="equ" val="65"/>
    </dgm:constrLst>
    <dgm:ruleLst/>
    <dgm:forEach name="Name0" axis="ch" ptType="node">
      <dgm:layoutNode name="comp" styleLbl="node1">
        <dgm:alg type="composite"/>
        <dgm:shape xmlns:r="http://schemas.openxmlformats.org/officeDocument/2006/relationships" r:blip="">
          <dgm:adjLst/>
        </dgm:shape>
        <dgm:presOf/>
        <dgm:choose name="Name1">
          <dgm:if name="Name2" func="var" arg="dir" op="equ" val="norm">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l" for="ch" forName="img" refType="h" refFor="ch" refForName="box" fact="0.1"/>
              <dgm:constr type="h" for="ch" forName="text" refType="h"/>
              <dgm:constr type="l" for="ch" forName="text" refType="r" refFor="ch" refForName="img"/>
              <dgm:constr type="r" for="ch" forName="text" refType="w"/>
            </dgm:constrLst>
          </dgm:if>
          <dgm:else name="Name3">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r" for="ch" forName="img" refType="w" refFor="ch" refForName="box"/>
              <dgm:constr type="rOff" for="ch" forName="img" refType="h" refFor="ch" refForName="box" fact="-0.1"/>
              <dgm:constr type="h" for="ch" forName="text" refType="h"/>
              <dgm:constr type="r" for="ch" forName="text" refType="l" refFor="ch" refForName="img"/>
              <dgm:constr type="l" for="ch" forName="text"/>
            </dgm:constrLst>
          </dgm:else>
        </dgm:choose>
        <dgm:ruleLst/>
        <dgm:layoutNode name="box" styleLbl="node1">
          <dgm:alg type="sp"/>
          <dgm:shape xmlns:r="http://schemas.openxmlformats.org/officeDocument/2006/relationships" type="roundRect" r:blip="">
            <dgm:adjLst>
              <dgm:adj idx="1" val="0.1"/>
            </dgm:adjLst>
          </dgm:shape>
          <dgm:presOf axis="desOrSelf" ptType="node"/>
          <dgm:constrLst/>
          <dgm:ruleLst/>
        </dgm:layoutNode>
        <dgm:layoutNode name="img" styleLbl="fgImgPlace1">
          <dgm:alg type="sp"/>
          <dgm:shape xmlns:r="http://schemas.openxmlformats.org/officeDocument/2006/relationships" type="roundRect" r:blip="" blipPhldr="1">
            <dgm:adjLst>
              <dgm:adj idx="1" val="0.1"/>
            </dgm:adjLst>
          </dgm:shape>
          <dgm:presOf/>
          <dgm:constrLst/>
          <dgm:ruleLst/>
        </dgm:layoutNode>
        <dgm:layoutNode name="text">
          <dgm:varLst>
            <dgm:bulletEnabled val="1"/>
          </dgm:varLst>
          <dgm:alg type="tx">
            <dgm:param type="parTxLTRAlign" val="l"/>
            <dgm:param type="parTxRTLAlign" val="r"/>
          </dgm:alg>
          <dgm:shape xmlns:r="http://schemas.openxmlformats.org/officeDocument/2006/relationships" type="rect" r:blip="" hideGeom="1">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name="Name4" axis="followSib" ptType="sibTrans" cnt="1">
        <dgm:layoutNode name="spacer">
          <dgm:alg type="sp"/>
          <dgm:shape xmlns:r="http://schemas.openxmlformats.org/officeDocument/2006/relationships" r:blip="">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kumimoji="1" lang="ja-JP" altLang="en-US" dirty="0"/>
          </a:p>
        </p:txBody>
      </p:sp>
      <p:sp>
        <p:nvSpPr>
          <p:cNvPr id="3" name="日付プレースホルダー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95D16F5-155A-46F2-9C0F-8237B26F5363}" type="datetimeFigureOut">
              <a:rPr kumimoji="1" lang="ja-JP" altLang="en-US" smtClean="0"/>
              <a:pPr/>
              <a:t>2011/12/18</a:t>
            </a:fld>
            <a:endParaRPr kumimoji="1" lang="ja-JP" altLang="en-US" dirty="0"/>
          </a:p>
        </p:txBody>
      </p:sp>
      <p:sp>
        <p:nvSpPr>
          <p:cNvPr id="4" name="スライド イメージ プレースホルダー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ja-JP" altLang="en-US" dirty="0"/>
          </a:p>
        </p:txBody>
      </p:sp>
      <p:sp>
        <p:nvSpPr>
          <p:cNvPr id="5" name="ノート プレースホルダー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kumimoji="1" lang="ja-JP" altLang="en-US" dirty="0"/>
          </a:p>
        </p:txBody>
      </p:sp>
      <p:sp>
        <p:nvSpPr>
          <p:cNvPr id="7" name="スライド番号プレースホルダー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D5ADB0E-6EE1-47BD-8F9F-6D1DC417113A}" type="slidenum">
              <a:rPr kumimoji="1" lang="ja-JP" altLang="en-US" smtClean="0"/>
              <a:pPr/>
              <a:t>‹#›</a:t>
            </a:fld>
            <a:endParaRPr kumimoji="1" lang="ja-JP" altLang="en-US" dirty="0"/>
          </a:p>
        </p:txBody>
      </p:sp>
    </p:spTree>
    <p:extLst>
      <p:ext uri="{BB962C8B-B14F-4D97-AF65-F5344CB8AC3E}">
        <p14:creationId xmlns:p14="http://schemas.microsoft.com/office/powerpoint/2010/main" val="1752051099"/>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smtClean="0"/>
              <a:t>http://www.garbagenews.net/archives/1806523.html</a:t>
            </a:r>
          </a:p>
          <a:p>
            <a:r>
              <a:rPr kumimoji="1" lang="en-US" altLang="ja-JP" dirty="0" smtClean="0"/>
              <a:t>http://www.myvoice.co.jp/biz/surveys/15617/index.html</a:t>
            </a:r>
          </a:p>
          <a:p>
            <a:endParaRPr kumimoji="1" lang="en-US" altLang="ja-JP" dirty="0" smtClean="0"/>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dirty="0" smtClean="0"/>
              <a:t>テレビ視聴後検索は「情報番組」で「商品」がトップ</a:t>
            </a:r>
            <a:endParaRPr kumimoji="1" lang="en-US" altLang="ja-JP" dirty="0" smtClean="0"/>
          </a:p>
          <a:p>
            <a:r>
              <a:rPr kumimoji="1" lang="en-US" altLang="ja-JP" dirty="0" smtClean="0"/>
              <a:t>http://www.garbagenews.net/archives/1588202.html</a:t>
            </a:r>
          </a:p>
          <a:p>
            <a:endParaRPr kumimoji="1" lang="en-US" altLang="ja-JP"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ja-JP" altLang="en-US" b="0" dirty="0" smtClean="0"/>
              <a:t>商品の見極めは他人の評価で！オンラインショッピングに関する実態調査</a:t>
            </a:r>
          </a:p>
          <a:p>
            <a:r>
              <a:rPr kumimoji="1" lang="en-US" altLang="ja-JP" dirty="0" smtClean="0"/>
              <a:t>http://briller.ocn.ne.jp/hakusho/archives/report/155.html</a:t>
            </a:r>
            <a:endParaRPr kumimoji="1" lang="ja-JP" altLang="en-US" dirty="0"/>
          </a:p>
        </p:txBody>
      </p:sp>
      <p:sp>
        <p:nvSpPr>
          <p:cNvPr id="4" name="スライド番号プレースホルダー 3"/>
          <p:cNvSpPr>
            <a:spLocks noGrp="1"/>
          </p:cNvSpPr>
          <p:nvPr>
            <p:ph type="sldNum" sz="quarter" idx="10"/>
          </p:nvPr>
        </p:nvSpPr>
        <p:spPr/>
        <p:txBody>
          <a:bodyPr/>
          <a:lstStyle/>
          <a:p>
            <a:fld id="{2D5ADB0E-6EE1-47BD-8F9F-6D1DC417113A}" type="slidenum">
              <a:rPr kumimoji="1" lang="ja-JP" altLang="en-US" smtClean="0"/>
              <a:pPr/>
              <a:t>1</a:t>
            </a:fld>
            <a:endParaRPr kumimoji="1" lang="ja-JP" altLang="en-US" dirty="0"/>
          </a:p>
        </p:txBody>
      </p:sp>
    </p:spTree>
    <p:extLst>
      <p:ext uri="{BB962C8B-B14F-4D97-AF65-F5344CB8AC3E}">
        <p14:creationId xmlns:p14="http://schemas.microsoft.com/office/powerpoint/2010/main" val="401412564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ja-JP" altLang="en-US" sz="1200" dirty="0" smtClean="0"/>
              <a:t>テレビ朝日に</a:t>
            </a:r>
            <a:endParaRPr kumimoji="1" lang="en-US" altLang="ja-JP" sz="1200" dirty="0" smtClean="0"/>
          </a:p>
          <a:p>
            <a:r>
              <a:rPr kumimoji="1" lang="ja-JP" altLang="en-US" sz="1200" dirty="0" smtClean="0"/>
              <a:t>リアルタイムで見てもらえない</a:t>
            </a:r>
            <a:endParaRPr kumimoji="1" lang="en-US" altLang="ja-JP" sz="1200" dirty="0" smtClean="0"/>
          </a:p>
          <a:p>
            <a:r>
              <a:rPr lang="ja-JP" altLang="en-US" sz="1200" dirty="0" smtClean="0"/>
              <a:t>録画すると</a:t>
            </a:r>
            <a:r>
              <a:rPr lang="en-US" altLang="ja-JP" sz="1200" dirty="0" smtClean="0"/>
              <a:t>CM</a:t>
            </a:r>
            <a:r>
              <a:rPr lang="ja-JP" altLang="en-US" sz="1200" dirty="0" smtClean="0"/>
              <a:t>を飛ばされてしまい、企業も広告費を削減する傾向がある</a:t>
            </a:r>
            <a:endParaRPr lang="en-US" altLang="ja-JP" sz="1200" dirty="0" smtClean="0"/>
          </a:p>
          <a:p>
            <a:r>
              <a:rPr kumimoji="1" lang="ja-JP" altLang="en-US" sz="1200" dirty="0" smtClean="0"/>
              <a:t>テレビ番組の収益＝</a:t>
            </a:r>
            <a:r>
              <a:rPr kumimoji="1" lang="en-US" altLang="ja-JP" sz="1200" dirty="0" smtClean="0"/>
              <a:t>CM</a:t>
            </a:r>
          </a:p>
          <a:p>
            <a:endParaRPr kumimoji="1" lang="en-US" altLang="ja-JP" sz="1200" dirty="0" smtClean="0"/>
          </a:p>
          <a:p>
            <a:r>
              <a:rPr kumimoji="1" lang="ja-JP" altLang="en-US" sz="1200" dirty="0" smtClean="0"/>
              <a:t>一方、視聴者である消費者はどのように動いているのでしょうか？</a:t>
            </a:r>
          </a:p>
          <a:p>
            <a:endParaRPr kumimoji="1" lang="ja-JP" altLang="en-US" dirty="0"/>
          </a:p>
        </p:txBody>
      </p:sp>
      <p:sp>
        <p:nvSpPr>
          <p:cNvPr id="4" name="スライド番号プレースホルダー 3"/>
          <p:cNvSpPr>
            <a:spLocks noGrp="1"/>
          </p:cNvSpPr>
          <p:nvPr>
            <p:ph type="sldNum" sz="quarter" idx="10"/>
          </p:nvPr>
        </p:nvSpPr>
        <p:spPr/>
        <p:txBody>
          <a:bodyPr/>
          <a:lstStyle/>
          <a:p>
            <a:fld id="{2D5ADB0E-6EE1-47BD-8F9F-6D1DC417113A}" type="slidenum">
              <a:rPr kumimoji="1" lang="ja-JP" altLang="en-US" smtClean="0"/>
              <a:pPr/>
              <a:t>11</a:t>
            </a:fld>
            <a:endParaRPr kumimoji="1" lang="ja-JP" altLang="en-US"/>
          </a:p>
        </p:txBody>
      </p:sp>
    </p:spTree>
    <p:extLst>
      <p:ext uri="{BB962C8B-B14F-4D97-AF65-F5344CB8AC3E}">
        <p14:creationId xmlns:p14="http://schemas.microsoft.com/office/powerpoint/2010/main" val="377327259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こういう条件</a:t>
            </a:r>
            <a:endParaRPr kumimoji="1" lang="ja-JP" altLang="en-US" dirty="0"/>
          </a:p>
        </p:txBody>
      </p:sp>
      <p:sp>
        <p:nvSpPr>
          <p:cNvPr id="4" name="スライド番号プレースホルダー 3"/>
          <p:cNvSpPr>
            <a:spLocks noGrp="1"/>
          </p:cNvSpPr>
          <p:nvPr>
            <p:ph type="sldNum" sz="quarter" idx="10"/>
          </p:nvPr>
        </p:nvSpPr>
        <p:spPr/>
        <p:txBody>
          <a:bodyPr/>
          <a:lstStyle/>
          <a:p>
            <a:fld id="{2D5ADB0E-6EE1-47BD-8F9F-6D1DC417113A}" type="slidenum">
              <a:rPr kumimoji="1" lang="ja-JP" altLang="en-US" smtClean="0"/>
              <a:pPr/>
              <a:t>13</a:t>
            </a:fld>
            <a:endParaRPr kumimoji="1" lang="ja-JP" altLang="en-US"/>
          </a:p>
        </p:txBody>
      </p:sp>
    </p:spTree>
    <p:extLst>
      <p:ext uri="{BB962C8B-B14F-4D97-AF65-F5344CB8AC3E}">
        <p14:creationId xmlns:p14="http://schemas.microsoft.com/office/powerpoint/2010/main" val="64317600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企業と一般消費者の間にワンクッション挟むことによる共創価値を高める方法を説明した、</a:t>
            </a:r>
            <a:r>
              <a:rPr kumimoji="1" lang="en-US" altLang="ja-JP" dirty="0" smtClean="0"/>
              <a:t>R3</a:t>
            </a:r>
            <a:r>
              <a:rPr kumimoji="1" lang="ja-JP" altLang="en-US" dirty="0" smtClean="0"/>
              <a:t>コミュニケーションというモデルがあるので、それを利用し考えていきたいと思います。</a:t>
            </a:r>
            <a:endParaRPr kumimoji="1" lang="en-US" altLang="ja-JP" dirty="0" smtClean="0"/>
          </a:p>
          <a:p>
            <a:r>
              <a:rPr kumimoji="1" lang="ja-JP" altLang="en-US" dirty="0" smtClean="0"/>
              <a:t>通常の広告だと、ブランドを自分化して、自分の中で拒否するのもある。したがって、受容するか、拒絶するか、無視するかはその人個人により判断されるため、どの様な広告を使うかは一定的ではなく、その人個人がどう思うかで効果の結果がでる。</a:t>
            </a:r>
            <a:endParaRPr kumimoji="1" lang="en-US" altLang="ja-JP" dirty="0" smtClean="0"/>
          </a:p>
          <a:p>
            <a:r>
              <a:rPr kumimoji="1" lang="ja-JP" altLang="en-US" dirty="0" smtClean="0"/>
              <a:t>その一方、</a:t>
            </a:r>
            <a:r>
              <a:rPr kumimoji="1" lang="en-US" altLang="ja-JP" dirty="0" smtClean="0"/>
              <a:t>TP</a:t>
            </a:r>
            <a:r>
              <a:rPr kumimoji="1" lang="ja-JP" altLang="en-US" dirty="0" smtClean="0"/>
              <a:t>は見ている人の中には多くの視聴者が支援者になりサポータの形になって、ブランド評価することでほかの消費者にも働きかける。そのため、</a:t>
            </a:r>
            <a:r>
              <a:rPr kumimoji="1" lang="en-US" altLang="ja-JP" dirty="0" smtClean="0"/>
              <a:t>TP</a:t>
            </a:r>
            <a:r>
              <a:rPr kumimoji="1" lang="ja-JP" altLang="en-US" dirty="0" smtClean="0"/>
              <a:t>は広告に比べた時に効果が高くなるという</a:t>
            </a:r>
            <a:r>
              <a:rPr kumimoji="1" lang="ja-JP" altLang="en-US" dirty="0" smtClean="0"/>
              <a:t>。</a:t>
            </a:r>
            <a:endParaRPr kumimoji="1" lang="en-US" altLang="ja-JP" dirty="0" smtClean="0"/>
          </a:p>
          <a:p>
            <a:endParaRPr kumimoji="1" lang="en-US" altLang="ja-JP"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ja-JP" altLang="en-US" dirty="0" smtClean="0"/>
              <a:t>３つの</a:t>
            </a:r>
            <a:r>
              <a:rPr lang="en-US" altLang="ja-JP" dirty="0" smtClean="0"/>
              <a:t>R</a:t>
            </a:r>
            <a:r>
              <a:rPr lang="ja-JP" altLang="en-US" dirty="0" smtClean="0"/>
              <a:t>はそれぞれステップを経て成熟する</a:t>
            </a:r>
          </a:p>
          <a:p>
            <a:endParaRPr kumimoji="1" lang="ja-JP" altLang="en-US" dirty="0"/>
          </a:p>
        </p:txBody>
      </p:sp>
      <p:sp>
        <p:nvSpPr>
          <p:cNvPr id="4" name="スライド番号プレースホルダー 3"/>
          <p:cNvSpPr>
            <a:spLocks noGrp="1"/>
          </p:cNvSpPr>
          <p:nvPr>
            <p:ph type="sldNum" sz="quarter" idx="10"/>
          </p:nvPr>
        </p:nvSpPr>
        <p:spPr/>
        <p:txBody>
          <a:bodyPr/>
          <a:lstStyle/>
          <a:p>
            <a:fld id="{2D5ADB0E-6EE1-47BD-8F9F-6D1DC417113A}" type="slidenum">
              <a:rPr kumimoji="1" lang="ja-JP" altLang="en-US" smtClean="0"/>
              <a:pPr/>
              <a:t>16</a:t>
            </a:fld>
            <a:endParaRPr kumimoji="1" lang="ja-JP" altLang="en-US"/>
          </a:p>
        </p:txBody>
      </p:sp>
    </p:spTree>
    <p:extLst>
      <p:ext uri="{BB962C8B-B14F-4D97-AF65-F5344CB8AC3E}">
        <p14:creationId xmlns:p14="http://schemas.microsoft.com/office/powerpoint/2010/main" val="112070325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en-US" altLang="ja-JP" dirty="0" smtClean="0"/>
              <a:t>Relevance</a:t>
            </a:r>
            <a:r>
              <a:rPr lang="ja-JP" altLang="en-US" dirty="0" smtClean="0"/>
              <a:t>（レレバンス）とは</a:t>
            </a:r>
            <a:r>
              <a:rPr lang="ja-JP" altLang="en-US" sz="1200" dirty="0" smtClean="0"/>
              <a:t>ブランドの自分事化のことである。</a:t>
            </a:r>
            <a:endParaRPr lang="en-US" altLang="ja-JP" sz="1200" dirty="0" smtClean="0"/>
          </a:p>
          <a:p>
            <a:endParaRPr kumimoji="1" lang="en-US" altLang="ja-JP" sz="1200" dirty="0" smtClean="0"/>
          </a:p>
          <a:p>
            <a:r>
              <a:rPr kumimoji="1" lang="ja-JP" altLang="en-US" dirty="0" smtClean="0"/>
              <a:t>レレバンスにおける最初のステップは「認知レベル」である。</a:t>
            </a:r>
            <a:endParaRPr kumimoji="1" lang="en-US" altLang="ja-JP" dirty="0" smtClean="0"/>
          </a:p>
          <a:p>
            <a:r>
              <a:rPr kumimoji="1" lang="ja-JP" altLang="en-US" dirty="0" smtClean="0"/>
              <a:t>認知とは必ずしもブランド名の認知を指すものではない。</a:t>
            </a:r>
            <a:endParaRPr kumimoji="1" lang="en-US" altLang="ja-JP" dirty="0" smtClean="0"/>
          </a:p>
          <a:p>
            <a:r>
              <a:rPr kumimoji="1" lang="ja-JP" altLang="en-US" dirty="0" smtClean="0"/>
              <a:t>単なるパッケージの認知、ロゴの認知、そして内容理解といったステップがある。</a:t>
            </a:r>
            <a:endParaRPr kumimoji="1" lang="en-US" altLang="ja-JP" dirty="0" smtClean="0"/>
          </a:p>
          <a:p>
            <a:endParaRPr kumimoji="1" lang="en-US" altLang="ja-JP" dirty="0" smtClean="0"/>
          </a:p>
          <a:p>
            <a:r>
              <a:rPr kumimoji="1" lang="ja-JP" altLang="en-US" dirty="0" smtClean="0"/>
              <a:t>認知レベルの次のステップが「受容レベル」である。</a:t>
            </a:r>
            <a:endParaRPr kumimoji="1" lang="en-US" altLang="ja-JP" dirty="0" smtClean="0"/>
          </a:p>
          <a:p>
            <a:r>
              <a:rPr kumimoji="1" lang="ja-JP" altLang="en-US" dirty="0" smtClean="0"/>
              <a:t>受容レベルでは、当該ブランドを自分との関係性の中で評価し、受容するか、無視するか、あるいは拒絶するかを判断する。</a:t>
            </a:r>
            <a:endParaRPr kumimoji="1" lang="en-US" altLang="ja-JP" dirty="0" smtClean="0"/>
          </a:p>
          <a:p>
            <a:r>
              <a:rPr kumimoji="1" lang="ja-JP" altLang="en-US" dirty="0" smtClean="0"/>
              <a:t>受容は言い換えれば共感でもある。</a:t>
            </a:r>
            <a:endParaRPr kumimoji="1" lang="en-US" altLang="ja-JP" dirty="0" smtClean="0"/>
          </a:p>
          <a:p>
            <a:endParaRPr kumimoji="1" lang="en-US" altLang="ja-JP" dirty="0" smtClean="0"/>
          </a:p>
          <a:p>
            <a:r>
              <a:rPr kumimoji="1" lang="ja-JP" altLang="en-US" dirty="0" smtClean="0"/>
              <a:t>さらに受容が強くなると、「このブランドはまさに自分のためにある」という「確信レベル」に移行する。</a:t>
            </a:r>
            <a:endParaRPr kumimoji="1" lang="ja-JP" altLang="en-US" dirty="0"/>
          </a:p>
        </p:txBody>
      </p:sp>
      <p:sp>
        <p:nvSpPr>
          <p:cNvPr id="4" name="スライド番号プレースホルダー 3"/>
          <p:cNvSpPr>
            <a:spLocks noGrp="1"/>
          </p:cNvSpPr>
          <p:nvPr>
            <p:ph type="sldNum" sz="quarter" idx="10"/>
          </p:nvPr>
        </p:nvSpPr>
        <p:spPr/>
        <p:txBody>
          <a:bodyPr/>
          <a:lstStyle/>
          <a:p>
            <a:fld id="{2D5ADB0E-6EE1-47BD-8F9F-6D1DC417113A}" type="slidenum">
              <a:rPr kumimoji="1" lang="ja-JP" altLang="en-US" smtClean="0"/>
              <a:pPr/>
              <a:t>17</a:t>
            </a:fld>
            <a:endParaRPr kumimoji="1" lang="ja-JP" altLang="en-US"/>
          </a:p>
        </p:txBody>
      </p:sp>
    </p:spTree>
    <p:extLst>
      <p:ext uri="{BB962C8B-B14F-4D97-AF65-F5344CB8AC3E}">
        <p14:creationId xmlns:p14="http://schemas.microsoft.com/office/powerpoint/2010/main" val="214944957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ja-JP" altLang="en-US" dirty="0" smtClean="0"/>
              <a:t>レピュテーションにおける最初の段階は「発信レベル」である。</a:t>
            </a:r>
            <a:endParaRPr lang="en-US" altLang="ja-JP" dirty="0" smtClean="0"/>
          </a:p>
          <a:p>
            <a:endParaRPr lang="en-US" altLang="ja-JP" dirty="0" smtClean="0"/>
          </a:p>
          <a:p>
            <a:r>
              <a:rPr lang="ja-JP" altLang="en-US" dirty="0" smtClean="0"/>
              <a:t>この段階では、ブランド名や商品名を挙げているだけで推奨は行っていない。</a:t>
            </a:r>
            <a:endParaRPr lang="en-US" altLang="ja-JP" dirty="0" smtClean="0"/>
          </a:p>
          <a:p>
            <a:r>
              <a:rPr lang="ja-JP" altLang="en-US" dirty="0" smtClean="0"/>
              <a:t>単に話題にしているだけの段階だ。</a:t>
            </a:r>
            <a:endParaRPr lang="en-US" altLang="ja-JP" dirty="0" smtClean="0"/>
          </a:p>
          <a:p>
            <a:r>
              <a:rPr lang="ja-JP" altLang="en-US" dirty="0" smtClean="0"/>
              <a:t>しかしその発言自体が第三者からは良い評判として受け入れられ</a:t>
            </a:r>
          </a:p>
          <a:p>
            <a:r>
              <a:rPr lang="ja-JP" altLang="en-US" dirty="0" smtClean="0"/>
              <a:t>結果として「実質的な推奨（意図せざる推奨）」になることがある。</a:t>
            </a:r>
          </a:p>
          <a:p>
            <a:pPr marL="0" marR="0" indent="0" algn="l" defTabSz="914400" rtl="0" eaLnBrk="1" fontAlgn="auto" latinLnBrk="0" hangingPunct="1">
              <a:lnSpc>
                <a:spcPct val="100000"/>
              </a:lnSpc>
              <a:spcBef>
                <a:spcPts val="0"/>
              </a:spcBef>
              <a:spcAft>
                <a:spcPts val="0"/>
              </a:spcAft>
              <a:buClrTx/>
              <a:buSzTx/>
              <a:buFontTx/>
              <a:buNone/>
              <a:tabLst/>
              <a:defRPr/>
            </a:pPr>
            <a:endParaRPr kumimoji="1" lang="en-US" altLang="ja-JP" dirty="0" smtClean="0"/>
          </a:p>
          <a:p>
            <a:r>
              <a:rPr lang="ja-JP" altLang="en-US" dirty="0" smtClean="0"/>
              <a:t>発言の次のレベルは推奨レベルである。</a:t>
            </a:r>
            <a:endParaRPr lang="en-US" altLang="ja-JP" dirty="0" smtClean="0"/>
          </a:p>
          <a:p>
            <a:r>
              <a:rPr lang="ja-JP" altLang="en-US" dirty="0" smtClean="0"/>
              <a:t>推奨には「どちらかといえばこれがいいよ」のような控えめな推奨から</a:t>
            </a:r>
            <a:endParaRPr lang="en-US" altLang="ja-JP" dirty="0" smtClean="0"/>
          </a:p>
          <a:p>
            <a:r>
              <a:rPr lang="ja-JP" altLang="en-US" dirty="0" smtClean="0"/>
              <a:t>「こっちがオススメ」のような熱心な推奨まで強弱が存在する</a:t>
            </a:r>
            <a:endParaRPr lang="en-US" altLang="ja-JP"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kumimoji="1" lang="en-US" altLang="ja-JP" dirty="0" smtClean="0"/>
          </a:p>
          <a:p>
            <a:r>
              <a:rPr lang="ja-JP" altLang="en-US" dirty="0" smtClean="0"/>
              <a:t>推奨がさらに進むと伝道レベルに至る。</a:t>
            </a:r>
            <a:endParaRPr lang="en-US" altLang="ja-JP"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altLang="ja-JP" dirty="0" smtClean="0"/>
              <a:t>SONY</a:t>
            </a:r>
            <a:r>
              <a:rPr lang="ja-JP" altLang="en-US" dirty="0" smtClean="0"/>
              <a:t>信者が他者に</a:t>
            </a:r>
            <a:r>
              <a:rPr lang="en-US" altLang="ja-JP" dirty="0" smtClean="0"/>
              <a:t>SONY</a:t>
            </a:r>
            <a:r>
              <a:rPr lang="ja-JP" altLang="en-US" dirty="0" smtClean="0"/>
              <a:t>製品を熱心に奨めるなど</a:t>
            </a:r>
            <a:endParaRPr lang="en-US" altLang="ja-JP" dirty="0" smtClean="0"/>
          </a:p>
          <a:p>
            <a:r>
              <a:rPr lang="ja-JP" altLang="en-US" dirty="0" smtClean="0"/>
              <a:t>ブランドスイッチを促す行為はまるで宗教における伝道のようである。</a:t>
            </a:r>
            <a:endParaRPr lang="en-US" altLang="ja-JP"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kumimoji="1" lang="ja-JP" altLang="en-US" dirty="0" smtClean="0"/>
          </a:p>
        </p:txBody>
      </p:sp>
      <p:sp>
        <p:nvSpPr>
          <p:cNvPr id="4" name="スライド番号プレースホルダー 3"/>
          <p:cNvSpPr>
            <a:spLocks noGrp="1"/>
          </p:cNvSpPr>
          <p:nvPr>
            <p:ph type="sldNum" sz="quarter" idx="10"/>
          </p:nvPr>
        </p:nvSpPr>
        <p:spPr/>
        <p:txBody>
          <a:bodyPr/>
          <a:lstStyle/>
          <a:p>
            <a:fld id="{2D5ADB0E-6EE1-47BD-8F9F-6D1DC417113A}" type="slidenum">
              <a:rPr kumimoji="1" lang="ja-JP" altLang="en-US" smtClean="0"/>
              <a:pPr/>
              <a:t>18</a:t>
            </a:fld>
            <a:endParaRPr kumimoji="1" lang="ja-JP" altLang="en-US"/>
          </a:p>
        </p:txBody>
      </p:sp>
    </p:spTree>
    <p:extLst>
      <p:ext uri="{BB962C8B-B14F-4D97-AF65-F5344CB8AC3E}">
        <p14:creationId xmlns:p14="http://schemas.microsoft.com/office/powerpoint/2010/main" val="228292628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r>
              <a:rPr kumimoji="1" lang="ja-JP" altLang="en-US" dirty="0" smtClean="0"/>
              <a:t>①参加レベル</a:t>
            </a:r>
            <a:endParaRPr kumimoji="1" lang="en-US" altLang="ja-JP" dirty="0" smtClean="0"/>
          </a:p>
          <a:p>
            <a:pPr marL="457200" indent="-457200">
              <a:buFont typeface="Arial" pitchFamily="34" charset="0"/>
              <a:buNone/>
            </a:pPr>
            <a:r>
              <a:rPr lang="ja-JP" altLang="en-US" dirty="0" smtClean="0"/>
              <a:t>具体的には</a:t>
            </a:r>
            <a:endParaRPr lang="en-US" altLang="ja-JP" dirty="0" smtClean="0"/>
          </a:p>
          <a:p>
            <a:pPr marL="457200" indent="-457200">
              <a:buFont typeface="Arial" pitchFamily="34" charset="0"/>
              <a:buNone/>
            </a:pPr>
            <a:r>
              <a:rPr lang="ja-JP" altLang="en-US" dirty="0" smtClean="0"/>
              <a:t>・街中であるイベントに遭遇しそれを見たり仲間に入ったりする</a:t>
            </a:r>
            <a:endParaRPr lang="en-US" altLang="ja-JP" dirty="0" smtClean="0"/>
          </a:p>
          <a:p>
            <a:pPr marL="457200" indent="-457200">
              <a:buFont typeface="Arial" pitchFamily="34" charset="0"/>
              <a:buNone/>
            </a:pPr>
            <a:r>
              <a:rPr kumimoji="1" lang="ja-JP" altLang="en-US" dirty="0" smtClean="0"/>
              <a:t>・サンプリング商品を受け取る</a:t>
            </a:r>
            <a:endParaRPr kumimoji="1" lang="en-US" altLang="ja-JP" dirty="0" smtClean="0"/>
          </a:p>
          <a:p>
            <a:pPr marL="457200" indent="-457200">
              <a:buFont typeface="Arial" pitchFamily="34" charset="0"/>
              <a:buNone/>
            </a:pPr>
            <a:r>
              <a:rPr kumimoji="1" lang="ja-JP" altLang="en-US" dirty="0" smtClean="0"/>
              <a:t>・面白そうなブログパーツ入手する</a:t>
            </a:r>
            <a:endParaRPr kumimoji="1" lang="en-US" altLang="ja-JP" dirty="0" smtClean="0"/>
          </a:p>
          <a:p>
            <a:r>
              <a:rPr lang="ja-JP" altLang="en-US" dirty="0" smtClean="0"/>
              <a:t>これらの場合、実際に参加してはじめてブランドを認知することも多い。</a:t>
            </a:r>
            <a:endParaRPr lang="en-US" altLang="ja-JP" dirty="0" smtClean="0"/>
          </a:p>
          <a:p>
            <a:r>
              <a:rPr lang="ja-JP" altLang="en-US" dirty="0" smtClean="0"/>
              <a:t>つまり</a:t>
            </a:r>
            <a:r>
              <a:rPr kumimoji="1" lang="ja-JP" altLang="en-US" dirty="0" smtClean="0"/>
              <a:t>参加は必ずしも認知を前提としない。</a:t>
            </a:r>
            <a:endParaRPr kumimoji="1" lang="en-US" altLang="ja-JP" dirty="0" smtClean="0"/>
          </a:p>
          <a:p>
            <a:endParaRPr lang="en-US" altLang="ja-JP" dirty="0" smtClean="0"/>
          </a:p>
          <a:p>
            <a:r>
              <a:rPr lang="ja-JP" altLang="en-US" dirty="0" smtClean="0"/>
              <a:t>感情面でみれば、気になる存在だと感じる、もっと情報を知りたくなる、サンプルが欲しいと思うなどが参加の初期段階である。</a:t>
            </a:r>
            <a:endParaRPr lang="en-US" altLang="ja-JP" dirty="0" smtClean="0"/>
          </a:p>
          <a:p>
            <a:endParaRPr lang="en-US" altLang="ja-JP" dirty="0" smtClean="0"/>
          </a:p>
          <a:p>
            <a:r>
              <a:rPr lang="ja-JP" altLang="en-US" dirty="0" smtClean="0"/>
              <a:t>参加の段階が上がると</a:t>
            </a:r>
            <a:endParaRPr lang="en-US" altLang="ja-JP" dirty="0" smtClean="0"/>
          </a:p>
          <a:p>
            <a:pPr marL="457200" indent="-457200">
              <a:buFont typeface="Arial" pitchFamily="34" charset="0"/>
              <a:buNone/>
            </a:pPr>
            <a:r>
              <a:rPr lang="ja-JP" altLang="en-US" dirty="0" smtClean="0"/>
              <a:t>メルマガの登録や試供品の使用</a:t>
            </a:r>
            <a:endParaRPr lang="en-US" altLang="ja-JP" dirty="0" smtClean="0"/>
          </a:p>
          <a:p>
            <a:pPr marL="457200" indent="-457200">
              <a:buFont typeface="Arial" pitchFamily="34" charset="0"/>
              <a:buNone/>
            </a:pPr>
            <a:r>
              <a:rPr lang="ja-JP" altLang="en-US" dirty="0" smtClean="0"/>
              <a:t>車であればディーラーを訪問する</a:t>
            </a:r>
            <a:endParaRPr lang="en-US" altLang="ja-JP" dirty="0" smtClean="0"/>
          </a:p>
          <a:p>
            <a:r>
              <a:rPr lang="ja-JP" altLang="en-US" dirty="0" smtClean="0"/>
              <a:t>→この段階になるとレレバンスにおいてもある程度のブランド認知や理解が進んでいる</a:t>
            </a:r>
            <a:endParaRPr lang="en-US" altLang="ja-JP" dirty="0" smtClean="0"/>
          </a:p>
          <a:p>
            <a:endParaRPr lang="en-US" altLang="ja-JP" dirty="0" smtClean="0"/>
          </a:p>
          <a:p>
            <a:r>
              <a:rPr lang="ja-JP" altLang="en-US" dirty="0" smtClean="0"/>
              <a:t>参加の最上位のレベル</a:t>
            </a:r>
            <a:endParaRPr lang="en-US" altLang="ja-JP" dirty="0" smtClean="0"/>
          </a:p>
          <a:p>
            <a:pPr marL="457200" indent="-457200">
              <a:buFont typeface="Arial" pitchFamily="34" charset="0"/>
              <a:buNone/>
            </a:pPr>
            <a:r>
              <a:rPr lang="ja-JP" altLang="en-US" dirty="0" smtClean="0"/>
              <a:t>自動車であれば試乗</a:t>
            </a:r>
            <a:endParaRPr lang="en-US" altLang="ja-JP" dirty="0" smtClean="0"/>
          </a:p>
          <a:p>
            <a:pPr marL="457200" indent="-457200">
              <a:buFont typeface="Arial" pitchFamily="34" charset="0"/>
              <a:buNone/>
            </a:pPr>
            <a:r>
              <a:rPr lang="ja-JP" altLang="en-US" dirty="0" smtClean="0"/>
              <a:t>飲料や菓子であればトライアル購入</a:t>
            </a:r>
            <a:endParaRPr lang="en-US" altLang="ja-JP" dirty="0" smtClean="0"/>
          </a:p>
          <a:p>
            <a:endParaRPr kumimoji="1" lang="ja-JP" altLang="en-US" dirty="0"/>
          </a:p>
        </p:txBody>
      </p:sp>
      <p:sp>
        <p:nvSpPr>
          <p:cNvPr id="4" name="スライド番号プレースホルダ 3"/>
          <p:cNvSpPr>
            <a:spLocks noGrp="1"/>
          </p:cNvSpPr>
          <p:nvPr>
            <p:ph type="sldNum" sz="quarter" idx="10"/>
          </p:nvPr>
        </p:nvSpPr>
        <p:spPr/>
        <p:txBody>
          <a:bodyPr/>
          <a:lstStyle/>
          <a:p>
            <a:fld id="{2D5ADB0E-6EE1-47BD-8F9F-6D1DC417113A}" type="slidenum">
              <a:rPr kumimoji="1" lang="ja-JP" altLang="en-US" smtClean="0"/>
              <a:pPr/>
              <a:t>19</a:t>
            </a:fld>
            <a:endParaRPr kumimoji="1" lang="ja-JP" altLang="en-US"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r>
              <a:rPr kumimoji="1" lang="ja-JP" altLang="en-US" dirty="0" smtClean="0"/>
              <a:t>参加レベルの次は「貢献レベル」である。</a:t>
            </a:r>
            <a:endParaRPr kumimoji="1" lang="en-US" altLang="ja-JP" dirty="0" smtClean="0"/>
          </a:p>
          <a:p>
            <a:endParaRPr kumimoji="1" lang="ja-JP" altLang="en-US" dirty="0"/>
          </a:p>
        </p:txBody>
      </p:sp>
      <p:sp>
        <p:nvSpPr>
          <p:cNvPr id="4" name="スライド番号プレースホルダ 3"/>
          <p:cNvSpPr>
            <a:spLocks noGrp="1"/>
          </p:cNvSpPr>
          <p:nvPr>
            <p:ph type="sldNum" sz="quarter" idx="10"/>
          </p:nvPr>
        </p:nvSpPr>
        <p:spPr/>
        <p:txBody>
          <a:bodyPr/>
          <a:lstStyle/>
          <a:p>
            <a:fld id="{2D5ADB0E-6EE1-47BD-8F9F-6D1DC417113A}" type="slidenum">
              <a:rPr kumimoji="1" lang="ja-JP" altLang="en-US" smtClean="0"/>
              <a:pPr/>
              <a:t>20</a:t>
            </a:fld>
            <a:endParaRPr kumimoji="1" lang="ja-JP" altLang="en-US"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2D5ADB0E-6EE1-47BD-8F9F-6D1DC417113A}" type="slidenum">
              <a:rPr kumimoji="1" lang="ja-JP" altLang="en-US" smtClean="0"/>
              <a:pPr/>
              <a:t>21</a:t>
            </a:fld>
            <a:endParaRPr kumimoji="1" lang="ja-JP" altLang="en-US"/>
          </a:p>
        </p:txBody>
      </p:sp>
    </p:spTree>
    <p:extLst>
      <p:ext uri="{BB962C8B-B14F-4D97-AF65-F5344CB8AC3E}">
        <p14:creationId xmlns:p14="http://schemas.microsoft.com/office/powerpoint/2010/main" val="112070325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ja-JP" altLang="en-US" dirty="0" smtClean="0"/>
              <a:t>企業からの一方的なリコメンド（自社の商品を「これがいいよ！」と勧め、口説くこと）はほとんど価値を持たない。</a:t>
            </a:r>
            <a:endParaRPr lang="en-US" altLang="ja-JP"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ja-JP" altLang="en-US" dirty="0" smtClean="0"/>
              <a:t>友人・知人の客観的なリコメンドの方が圧倒的に信用できるからである。</a:t>
            </a:r>
            <a:endParaRPr lang="en-US" altLang="ja-JP"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ja-JP" altLang="en-US" dirty="0" smtClean="0"/>
              <a:t>価値を持たないどころか邪魔な存在になる。</a:t>
            </a:r>
            <a:endParaRPr lang="en-US" altLang="ja-JP"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ja-JP" altLang="en-US" dirty="0" smtClean="0"/>
              <a:t>ましてや大声でアテンションを喚起してリコメンドするとなると反感すら抱かれかねない。</a:t>
            </a:r>
            <a:endParaRPr lang="en-US" altLang="ja-JP"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ja-JP" altLang="en-US" dirty="0" smtClean="0"/>
              <a:t>友人・知人のつながりの中に土足で入り込んで自社製品名を大声で叫ぶことに等しいからである。</a:t>
            </a:r>
          </a:p>
        </p:txBody>
      </p:sp>
      <p:sp>
        <p:nvSpPr>
          <p:cNvPr id="4" name="スライド番号プレースホルダー 3"/>
          <p:cNvSpPr>
            <a:spLocks noGrp="1"/>
          </p:cNvSpPr>
          <p:nvPr>
            <p:ph type="sldNum" sz="quarter" idx="10"/>
          </p:nvPr>
        </p:nvSpPr>
        <p:spPr/>
        <p:txBody>
          <a:bodyPr/>
          <a:lstStyle/>
          <a:p>
            <a:fld id="{2D5ADB0E-6EE1-47BD-8F9F-6D1DC417113A}" type="slidenum">
              <a:rPr kumimoji="1" lang="ja-JP" altLang="en-US" smtClean="0"/>
              <a:pPr/>
              <a:t>22</a:t>
            </a:fld>
            <a:endParaRPr kumimoji="1" lang="ja-JP" altLang="en-US" dirty="0"/>
          </a:p>
        </p:txBody>
      </p:sp>
    </p:spTree>
    <p:extLst>
      <p:ext uri="{BB962C8B-B14F-4D97-AF65-F5344CB8AC3E}">
        <p14:creationId xmlns:p14="http://schemas.microsoft.com/office/powerpoint/2010/main" val="147800484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r>
              <a:rPr kumimoji="1" lang="ja-JP" altLang="en-US" dirty="0" smtClean="0"/>
              <a:t>つまり、</a:t>
            </a:r>
            <a:r>
              <a:rPr kumimoji="1" lang="ja-JP" altLang="en-US" sz="1200" dirty="0" smtClean="0"/>
              <a:t>消費者コミュニケーションがリアルタイムに行われる。</a:t>
            </a:r>
            <a:endParaRPr kumimoji="1" lang="en-US" altLang="ja-JP" sz="1200" dirty="0" smtClean="0"/>
          </a:p>
          <a:p>
            <a:r>
              <a:rPr kumimoji="1" lang="ja-JP" altLang="en-US" sz="1200" dirty="0" smtClean="0"/>
              <a:t>その要因は</a:t>
            </a:r>
            <a:endParaRPr kumimoji="1" lang="en-US" altLang="ja-JP" dirty="0" smtClean="0"/>
          </a:p>
          <a:p>
            <a:r>
              <a:rPr kumimoji="1" lang="en-US" altLang="ja-JP" dirty="0" smtClean="0"/>
              <a:t>1</a:t>
            </a:r>
            <a:r>
              <a:rPr kumimoji="1" lang="ja-JP" altLang="en-US" dirty="0" err="1" smtClean="0"/>
              <a:t>．</a:t>
            </a:r>
            <a:r>
              <a:rPr kumimoji="1" lang="ja-JP" altLang="en-US" dirty="0" smtClean="0"/>
              <a:t>ツイッタ</a:t>
            </a:r>
            <a:r>
              <a:rPr kumimoji="1" lang="en-US" altLang="ja-JP" dirty="0" smtClean="0"/>
              <a:t>―</a:t>
            </a:r>
            <a:r>
              <a:rPr lang="ja-JP" altLang="en-US" dirty="0" smtClean="0"/>
              <a:t>などのソーシャルメディアの登場でいつでも手軽に書き込みができる。</a:t>
            </a:r>
            <a:endParaRPr lang="en-US" altLang="ja-JP" dirty="0" smtClean="0"/>
          </a:p>
          <a:p>
            <a:r>
              <a:rPr kumimoji="1" lang="ja-JP" altLang="en-US" dirty="0" smtClean="0"/>
              <a:t>２．スマートフォン普及により、どこでも書き込みができる。</a:t>
            </a:r>
            <a:endParaRPr kumimoji="1" lang="en-US" altLang="ja-JP" dirty="0" smtClean="0"/>
          </a:p>
          <a:p>
            <a:endParaRPr lang="en-US" altLang="ja-JP" dirty="0" smtClean="0"/>
          </a:p>
          <a:p>
            <a:r>
              <a:rPr kumimoji="1" lang="ja-JP" altLang="en-US" dirty="0" smtClean="0"/>
              <a:t>特に</a:t>
            </a:r>
            <a:r>
              <a:rPr kumimoji="1" lang="en-US" altLang="ja-JP" dirty="0" smtClean="0"/>
              <a:t>TV</a:t>
            </a:r>
            <a:r>
              <a:rPr kumimoji="1" lang="ja-JP" altLang="en-US" dirty="0" smtClean="0"/>
              <a:t>視聴ではトリプルスクリーン登場（</a:t>
            </a:r>
            <a:r>
              <a:rPr kumimoji="1" lang="en-US" altLang="ja-JP" dirty="0" smtClean="0"/>
              <a:t>TV,</a:t>
            </a:r>
            <a:r>
              <a:rPr kumimoji="1" lang="ja-JP" altLang="en-US" dirty="0" smtClean="0"/>
              <a:t>携帯，ＰＣ）</a:t>
            </a:r>
            <a:endParaRPr kumimoji="1" lang="en-US" altLang="ja-JP" dirty="0" smtClean="0"/>
          </a:p>
          <a:p>
            <a:pPr>
              <a:buNone/>
            </a:pPr>
            <a:r>
              <a:rPr kumimoji="1" lang="ja-JP" altLang="en-US" dirty="0" smtClean="0"/>
              <a:t>他には、</a:t>
            </a:r>
            <a:r>
              <a:rPr kumimoji="1" lang="ja-JP" altLang="en-US" u="sng" dirty="0" smtClean="0"/>
              <a:t>リアルタイム</a:t>
            </a:r>
            <a:r>
              <a:rPr kumimoji="1" lang="ja-JP" altLang="en-US" dirty="0" smtClean="0"/>
              <a:t>でつぶやくためにＴＶを視聴する行動もある。（バルス）</a:t>
            </a:r>
            <a:endParaRPr kumimoji="1" lang="en-US" altLang="ja-JP" dirty="0" smtClean="0"/>
          </a:p>
          <a:p>
            <a:endParaRPr kumimoji="1" lang="ja-JP" altLang="en-US" dirty="0"/>
          </a:p>
        </p:txBody>
      </p:sp>
      <p:sp>
        <p:nvSpPr>
          <p:cNvPr id="4" name="スライド番号プレースホルダ 3"/>
          <p:cNvSpPr>
            <a:spLocks noGrp="1"/>
          </p:cNvSpPr>
          <p:nvPr>
            <p:ph type="sldNum" sz="quarter" idx="10"/>
          </p:nvPr>
        </p:nvSpPr>
        <p:spPr/>
        <p:txBody>
          <a:bodyPr/>
          <a:lstStyle/>
          <a:p>
            <a:fld id="{2D5ADB0E-6EE1-47BD-8F9F-6D1DC417113A}" type="slidenum">
              <a:rPr kumimoji="1" lang="ja-JP" altLang="en-US" smtClean="0"/>
              <a:pPr/>
              <a:t>25</a:t>
            </a:fld>
            <a:endParaRPr kumimoji="1" lang="ja-JP"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dirty="0" smtClean="0"/>
              <a:t>今商品を紹介している番組をよく目にする。</a:t>
            </a:r>
            <a:endParaRPr kumimoji="1" lang="en-US" altLang="ja-JP" dirty="0" smtClean="0"/>
          </a:p>
          <a:p>
            <a:r>
              <a:rPr kumimoji="1" lang="ja-JP" altLang="en-US" sz="1200" kern="1200" dirty="0" smtClean="0">
                <a:solidFill>
                  <a:schemeClr val="tx1"/>
                </a:solidFill>
                <a:latin typeface="+mn-lt"/>
                <a:ea typeface="+mn-ea"/>
                <a:cs typeface="+mn-cs"/>
              </a:rPr>
              <a:t>我々は、テレビで商品を紹介する番組を良く目にしています。</a:t>
            </a:r>
            <a:endParaRPr kumimoji="1" lang="en-US" altLang="ja-JP" sz="1200" kern="1200" dirty="0" smtClean="0">
              <a:solidFill>
                <a:schemeClr val="tx1"/>
              </a:solidFill>
              <a:latin typeface="+mn-lt"/>
              <a:ea typeface="+mn-ea"/>
              <a:cs typeface="+mn-cs"/>
            </a:endParaRPr>
          </a:p>
          <a:p>
            <a:r>
              <a:rPr kumimoji="1" lang="ja-JP" altLang="en-US" sz="1200" kern="1200" dirty="0" smtClean="0">
                <a:solidFill>
                  <a:schemeClr val="tx1"/>
                </a:solidFill>
                <a:latin typeface="+mn-lt"/>
                <a:ea typeface="+mn-ea"/>
                <a:cs typeface="+mn-cs"/>
              </a:rPr>
              <a:t>バラエティ番組自体を楽しむ人も多く、このように商品を紹介することによって、いい宣伝効果を得るのではないかと興味を持ち調べてみました。</a:t>
            </a:r>
            <a:endParaRPr kumimoji="1" lang="en-US" altLang="ja-JP" sz="1200" kern="1200" dirty="0" smtClean="0">
              <a:solidFill>
                <a:schemeClr val="tx1"/>
              </a:solidFill>
              <a:latin typeface="+mn-lt"/>
              <a:ea typeface="+mn-ea"/>
              <a:cs typeface="+mn-cs"/>
            </a:endParaRPr>
          </a:p>
          <a:p>
            <a:r>
              <a:rPr kumimoji="1" lang="ja-JP" altLang="en-US" sz="1200" kern="1200" dirty="0" smtClean="0">
                <a:solidFill>
                  <a:schemeClr val="tx1"/>
                </a:solidFill>
                <a:latin typeface="+mn-lt"/>
                <a:ea typeface="+mn-ea"/>
                <a:cs typeface="+mn-cs"/>
              </a:rPr>
              <a:t>調べた結果、「テレビパブリシティ」という専門用語が出て来ました。</a:t>
            </a:r>
            <a:endParaRPr kumimoji="1" lang="en-US" altLang="ja-JP" sz="1200" kern="1200" dirty="0" smtClean="0">
              <a:solidFill>
                <a:schemeClr val="tx1"/>
              </a:solidFill>
              <a:latin typeface="+mn-lt"/>
              <a:ea typeface="+mn-ea"/>
              <a:cs typeface="+mn-cs"/>
            </a:endParaRPr>
          </a:p>
          <a:p>
            <a:r>
              <a:rPr kumimoji="1" lang="ja-JP" altLang="en-US" sz="1200" kern="1200" dirty="0" smtClean="0">
                <a:solidFill>
                  <a:schemeClr val="tx1"/>
                </a:solidFill>
                <a:latin typeface="+mn-lt"/>
                <a:ea typeface="+mn-ea"/>
                <a:cs typeface="+mn-cs"/>
              </a:rPr>
              <a:t>ここで</a:t>
            </a:r>
            <a:r>
              <a:rPr kumimoji="1" lang="en-US" altLang="ja-JP" sz="1200" kern="1200" dirty="0" smtClean="0">
                <a:solidFill>
                  <a:schemeClr val="tx1"/>
                </a:solidFill>
                <a:latin typeface="+mn-lt"/>
                <a:ea typeface="+mn-ea"/>
                <a:cs typeface="+mn-cs"/>
              </a:rPr>
              <a:t>B</a:t>
            </a:r>
            <a:r>
              <a:rPr kumimoji="1" lang="ja-JP" altLang="en-US" sz="1200" kern="1200" dirty="0" smtClean="0">
                <a:solidFill>
                  <a:schemeClr val="tx1"/>
                </a:solidFill>
                <a:latin typeface="+mn-lt"/>
                <a:ea typeface="+mn-ea"/>
                <a:cs typeface="+mn-cs"/>
              </a:rPr>
              <a:t>班では、研究範囲をテレビのバラエティ番組に絞りました。</a:t>
            </a:r>
            <a:endParaRPr kumimoji="1" lang="en-US" altLang="ja-JP" sz="1200" kern="1200" dirty="0" smtClean="0">
              <a:solidFill>
                <a:schemeClr val="tx1"/>
              </a:solidFill>
              <a:latin typeface="+mn-lt"/>
              <a:ea typeface="+mn-ea"/>
              <a:cs typeface="+mn-cs"/>
            </a:endParaRPr>
          </a:p>
          <a:p>
            <a:r>
              <a:rPr kumimoji="1" lang="ja-JP" altLang="en-US" sz="1200" kern="1200" dirty="0" smtClean="0">
                <a:solidFill>
                  <a:schemeClr val="tx1"/>
                </a:solidFill>
                <a:latin typeface="+mn-lt"/>
                <a:ea typeface="+mn-ea"/>
                <a:cs typeface="+mn-cs"/>
              </a:rPr>
              <a:t>それでは、テレビパブリシティの定義について、詳しく見てみましょう。</a:t>
            </a:r>
            <a:endParaRPr kumimoji="1" lang="en-US" altLang="ja-JP" sz="1200" kern="1200" dirty="0" smtClean="0">
              <a:solidFill>
                <a:schemeClr val="tx1"/>
              </a:solidFill>
              <a:latin typeface="+mn-lt"/>
              <a:ea typeface="+mn-ea"/>
              <a:cs typeface="+mn-cs"/>
            </a:endParaRPr>
          </a:p>
          <a:p>
            <a:endParaRPr kumimoji="1" lang="en-US" altLang="ja-JP" dirty="0" smtClean="0"/>
          </a:p>
          <a:p>
            <a:endParaRPr kumimoji="1" lang="en-US" altLang="ja-JP" dirty="0" smtClean="0"/>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dirty="0" smtClean="0"/>
              <a:t>今商品を紹介している番組をよく目にする。</a:t>
            </a:r>
            <a:endParaRPr kumimoji="1" lang="en-US" altLang="ja-JP" dirty="0" smtClean="0"/>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dirty="0" smtClean="0"/>
              <a:t>私たちはこのような商品紹介による宣伝効果は高いのではないのではないかと疑問を持ち、調べてみました。</a:t>
            </a:r>
            <a:endParaRPr kumimoji="1" lang="en-US" altLang="ja-JP" dirty="0" smtClean="0"/>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dirty="0" smtClean="0"/>
              <a:t>それを調べた結果、テレビパブリシティということがわかりました。</a:t>
            </a:r>
            <a:endParaRPr kumimoji="1" lang="en-US" altLang="ja-JP" dirty="0" smtClean="0"/>
          </a:p>
          <a:p>
            <a:endParaRPr kumimoji="1" lang="en-US" altLang="ja-JP" dirty="0" smtClean="0"/>
          </a:p>
          <a:p>
            <a:endParaRPr kumimoji="1" lang="ja-JP" altLang="en-US" dirty="0"/>
          </a:p>
        </p:txBody>
      </p:sp>
      <p:sp>
        <p:nvSpPr>
          <p:cNvPr id="4" name="スライド番号プレースホルダー 3"/>
          <p:cNvSpPr>
            <a:spLocks noGrp="1"/>
          </p:cNvSpPr>
          <p:nvPr>
            <p:ph type="sldNum" sz="quarter" idx="10"/>
          </p:nvPr>
        </p:nvSpPr>
        <p:spPr/>
        <p:txBody>
          <a:bodyPr/>
          <a:lstStyle/>
          <a:p>
            <a:fld id="{2D5ADB0E-6EE1-47BD-8F9F-6D1DC417113A}" type="slidenum">
              <a:rPr kumimoji="1" lang="ja-JP" altLang="en-US" smtClean="0"/>
              <a:pPr/>
              <a:t>3</a:t>
            </a:fld>
            <a:endParaRPr kumimoji="1" lang="ja-JP" altLang="en-US" dirty="0"/>
          </a:p>
        </p:txBody>
      </p:sp>
    </p:spTree>
    <p:extLst>
      <p:ext uri="{BB962C8B-B14F-4D97-AF65-F5344CB8AC3E}">
        <p14:creationId xmlns:p14="http://schemas.microsoft.com/office/powerpoint/2010/main" val="276253251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r>
              <a:rPr kumimoji="1" lang="ja-JP" altLang="en-US" dirty="0" smtClean="0"/>
              <a:t>それで、リアルタイムなコミュニケーション常識も生まれている。</a:t>
            </a:r>
            <a:endParaRPr kumimoji="1" lang="en-US" altLang="ja-JP"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ja-JP" altLang="en-US" sz="1200" dirty="0" smtClean="0"/>
              <a:t>横山隆治「トリプルメディアマーケティング」インプレスジャパン（</a:t>
            </a:r>
            <a:r>
              <a:rPr lang="en-US" altLang="ja-JP" sz="1200" dirty="0" smtClean="0"/>
              <a:t>2010</a:t>
            </a:r>
            <a:r>
              <a:rPr lang="ja-JP" altLang="en-US" sz="1200" dirty="0" smtClean="0"/>
              <a:t>）によると</a:t>
            </a:r>
            <a:endParaRPr lang="en-US" altLang="ja-JP" sz="1200"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en-US" altLang="ja-JP" sz="120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ja-JP" altLang="en-US" sz="1200" dirty="0" smtClean="0"/>
              <a:t>消費者がソーシャルメディアでリアルタイムにコミュニケーションを行い、検索エンジンもリアルタイムにそれを支援するようになったことが、消費者にとっては</a:t>
            </a:r>
            <a:r>
              <a:rPr lang="ja-JP" altLang="en-US" sz="1200" b="1" dirty="0" smtClean="0">
                <a:solidFill>
                  <a:schemeClr val="accent2"/>
                </a:solidFill>
              </a:rPr>
              <a:t>リアルタイムなコミュニケーション</a:t>
            </a:r>
            <a:r>
              <a:rPr lang="ja-JP" altLang="en-US" sz="1200" dirty="0" smtClean="0"/>
              <a:t>の常識となり、リアルタイムにコミュニケーションできない企業は痛手をこうむることがありうる。</a:t>
            </a:r>
            <a:endParaRPr lang="en-US" altLang="ja-JP" sz="1200" dirty="0" smtClean="0"/>
          </a:p>
          <a:p>
            <a:endParaRPr kumimoji="1" lang="en-US" altLang="ja-JP" dirty="0" smtClean="0"/>
          </a:p>
          <a:p>
            <a:endParaRPr kumimoji="1" lang="ja-JP" altLang="en-US" dirty="0"/>
          </a:p>
        </p:txBody>
      </p:sp>
      <p:sp>
        <p:nvSpPr>
          <p:cNvPr id="4" name="スライド番号プレースホルダ 3"/>
          <p:cNvSpPr>
            <a:spLocks noGrp="1"/>
          </p:cNvSpPr>
          <p:nvPr>
            <p:ph type="sldNum" sz="quarter" idx="10"/>
          </p:nvPr>
        </p:nvSpPr>
        <p:spPr/>
        <p:txBody>
          <a:bodyPr/>
          <a:lstStyle/>
          <a:p>
            <a:fld id="{2D5ADB0E-6EE1-47BD-8F9F-6D1DC417113A}" type="slidenum">
              <a:rPr kumimoji="1" lang="ja-JP" altLang="en-US" smtClean="0"/>
              <a:pPr/>
              <a:t>26</a:t>
            </a:fld>
            <a:endParaRPr kumimoji="1" lang="ja-JP" alt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インターネットが普及していることにより、テレビ局や企業が</a:t>
            </a:r>
            <a:r>
              <a:rPr kumimoji="1" lang="en-US" altLang="ja-JP" dirty="0" smtClean="0"/>
              <a:t>SNS</a:t>
            </a:r>
            <a:r>
              <a:rPr kumimoji="1" lang="ja-JP" altLang="en-US" dirty="0" smtClean="0"/>
              <a:t>などで口コミが起き、情報が広がることを望んでいる。</a:t>
            </a:r>
            <a:endParaRPr kumimoji="1" lang="en-US" altLang="ja-JP" dirty="0" smtClean="0"/>
          </a:p>
          <a:p>
            <a:r>
              <a:rPr lang="ja-JP" altLang="en-US" dirty="0" smtClean="0"/>
              <a:t>テレビ局では、</a:t>
            </a:r>
            <a:r>
              <a:rPr lang="en-US" altLang="ja-JP" dirty="0" smtClean="0"/>
              <a:t>SNS</a:t>
            </a:r>
            <a:r>
              <a:rPr lang="ja-JP" altLang="en-US" dirty="0" smtClean="0"/>
              <a:t>などでの口コミが起き、情報が拡散することを望んではいるが、</a:t>
            </a:r>
            <a:r>
              <a:rPr lang="en-US" altLang="ja-JP" dirty="0" smtClean="0"/>
              <a:t>SNS</a:t>
            </a:r>
            <a:r>
              <a:rPr lang="ja-JP" altLang="en-US" dirty="0" smtClean="0"/>
              <a:t>などに書き込ませる番組の要因はまだはっきりできていない。</a:t>
            </a:r>
            <a:endParaRPr lang="en-US" altLang="ja-JP" dirty="0" smtClean="0"/>
          </a:p>
          <a:p>
            <a:endParaRPr kumimoji="1" lang="en-US" altLang="ja-JP" dirty="0" smtClean="0"/>
          </a:p>
          <a:p>
            <a:pPr algn="ctr"/>
            <a:r>
              <a:rPr lang="ja-JP" altLang="en-US" dirty="0" smtClean="0"/>
              <a:t>その要因をはっきりさせる！</a:t>
            </a:r>
            <a:endParaRPr kumimoji="1" lang="ja-JP" altLang="en-US" dirty="0" smtClean="0"/>
          </a:p>
          <a:p>
            <a:endParaRPr kumimoji="1" lang="ja-JP" altLang="en-US" dirty="0"/>
          </a:p>
        </p:txBody>
      </p:sp>
      <p:sp>
        <p:nvSpPr>
          <p:cNvPr id="4" name="スライド番号プレースホルダー 3"/>
          <p:cNvSpPr>
            <a:spLocks noGrp="1"/>
          </p:cNvSpPr>
          <p:nvPr>
            <p:ph type="sldNum" sz="quarter" idx="10"/>
          </p:nvPr>
        </p:nvSpPr>
        <p:spPr/>
        <p:txBody>
          <a:bodyPr/>
          <a:lstStyle/>
          <a:p>
            <a:fld id="{2D5ADB0E-6EE1-47BD-8F9F-6D1DC417113A}" type="slidenum">
              <a:rPr kumimoji="1" lang="ja-JP" altLang="en-US" smtClean="0"/>
              <a:pPr/>
              <a:t>27</a:t>
            </a:fld>
            <a:endParaRPr kumimoji="1" lang="ja-JP" altLang="en-US"/>
          </a:p>
        </p:txBody>
      </p:sp>
    </p:spTree>
    <p:extLst>
      <p:ext uri="{BB962C8B-B14F-4D97-AF65-F5344CB8AC3E}">
        <p14:creationId xmlns:p14="http://schemas.microsoft.com/office/powerpoint/2010/main" val="82323440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2D5ADB0E-6EE1-47BD-8F9F-6D1DC417113A}" type="slidenum">
              <a:rPr kumimoji="1" lang="ja-JP" altLang="en-US" smtClean="0"/>
              <a:pPr/>
              <a:t>28</a:t>
            </a:fld>
            <a:endParaRPr kumimoji="1" lang="ja-JP" altLang="en-US"/>
          </a:p>
        </p:txBody>
      </p:sp>
    </p:spTree>
    <p:extLst>
      <p:ext uri="{BB962C8B-B14F-4D97-AF65-F5344CB8AC3E}">
        <p14:creationId xmlns:p14="http://schemas.microsoft.com/office/powerpoint/2010/main" val="64080956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インターネット上に口コミを書き込むまでの流れは、</a:t>
            </a:r>
            <a:r>
              <a:rPr kumimoji="1" lang="en-US" altLang="ja-JP" dirty="0" smtClean="0"/>
              <a:t>SIPS</a:t>
            </a:r>
            <a:r>
              <a:rPr kumimoji="1" lang="ja-JP" altLang="en-US" dirty="0" smtClean="0"/>
              <a:t>で説明できます。</a:t>
            </a:r>
            <a:endParaRPr kumimoji="1" lang="en-US" altLang="ja-JP" dirty="0" smtClean="0"/>
          </a:p>
          <a:p>
            <a:r>
              <a:rPr kumimoji="1" lang="en-US" altLang="ja-JP" dirty="0" smtClean="0"/>
              <a:t>SIPS</a:t>
            </a:r>
            <a:r>
              <a:rPr kumimoji="1" lang="ja-JP" altLang="en-US" dirty="0" smtClean="0"/>
              <a:t>とは、広告会社の電通が提唱する、ソーシャルメディア時代の新しい生活者行動モデルの概念です。</a:t>
            </a:r>
            <a:endParaRPr kumimoji="1" lang="en-US" altLang="ja-JP" dirty="0" smtClean="0"/>
          </a:p>
          <a:p>
            <a:r>
              <a:rPr kumimoji="1" lang="ja-JP" altLang="en-US" dirty="0" smtClean="0"/>
              <a:t>次のスライドから</a:t>
            </a:r>
            <a:r>
              <a:rPr kumimoji="1" lang="en-US" altLang="ja-JP" dirty="0" smtClean="0"/>
              <a:t>S</a:t>
            </a:r>
            <a:r>
              <a:rPr kumimoji="1" lang="ja-JP" altLang="en-US" dirty="0" smtClean="0"/>
              <a:t>・</a:t>
            </a:r>
            <a:r>
              <a:rPr kumimoji="1" lang="en-US" altLang="ja-JP" dirty="0" smtClean="0"/>
              <a:t>I</a:t>
            </a:r>
            <a:r>
              <a:rPr kumimoji="1" lang="ja-JP" altLang="en-US" dirty="0" smtClean="0"/>
              <a:t>・</a:t>
            </a:r>
            <a:r>
              <a:rPr kumimoji="1" lang="en-US" altLang="ja-JP" dirty="0" smtClean="0"/>
              <a:t>P</a:t>
            </a:r>
            <a:r>
              <a:rPr kumimoji="1" lang="ja-JP" altLang="en-US" dirty="0" smtClean="0"/>
              <a:t>・</a:t>
            </a:r>
            <a:r>
              <a:rPr kumimoji="1" lang="en-US" altLang="ja-JP" dirty="0" smtClean="0"/>
              <a:t>S</a:t>
            </a:r>
            <a:r>
              <a:rPr kumimoji="1" lang="ja-JP" altLang="en-US" dirty="0" smtClean="0"/>
              <a:t>について説明していきます。</a:t>
            </a:r>
            <a:endParaRPr kumimoji="1" lang="en-US" altLang="ja-JP" dirty="0" smtClean="0"/>
          </a:p>
          <a:p>
            <a:endParaRPr kumimoji="1" lang="en-US" altLang="ja-JP"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ja-JP" altLang="en-US" sz="1200" dirty="0" smtClean="0"/>
              <a:t>ソーシャルメディア上で人々は「共感」でつながっています。</a:t>
            </a:r>
            <a:endParaRPr lang="en-US" altLang="ja-JP" sz="1200" dirty="0" smtClean="0"/>
          </a:p>
          <a:p>
            <a:endParaRPr kumimoji="1" lang="en-US" altLang="ja-JP" dirty="0" smtClean="0"/>
          </a:p>
          <a:p>
            <a:endParaRPr kumimoji="1" lang="ja-JP" altLang="en-US" dirty="0"/>
          </a:p>
        </p:txBody>
      </p:sp>
      <p:sp>
        <p:nvSpPr>
          <p:cNvPr id="4" name="スライド番号プレースホルダー 3"/>
          <p:cNvSpPr>
            <a:spLocks noGrp="1"/>
          </p:cNvSpPr>
          <p:nvPr>
            <p:ph type="sldNum" sz="quarter" idx="10"/>
          </p:nvPr>
        </p:nvSpPr>
        <p:spPr/>
        <p:txBody>
          <a:bodyPr/>
          <a:lstStyle/>
          <a:p>
            <a:fld id="{2D5ADB0E-6EE1-47BD-8F9F-6D1DC417113A}" type="slidenum">
              <a:rPr kumimoji="1" lang="ja-JP" altLang="en-US" smtClean="0"/>
              <a:pPr/>
              <a:t>29</a:t>
            </a:fld>
            <a:endParaRPr kumimoji="1" lang="ja-JP" altLang="en-US" dirty="0"/>
          </a:p>
        </p:txBody>
      </p:sp>
    </p:spTree>
    <p:extLst>
      <p:ext uri="{BB962C8B-B14F-4D97-AF65-F5344CB8AC3E}">
        <p14:creationId xmlns:p14="http://schemas.microsoft.com/office/powerpoint/2010/main" val="148582359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ここでいう共感には</a:t>
            </a:r>
            <a:r>
              <a:rPr kumimoji="1" lang="en-US" altLang="ja-JP" dirty="0" smtClean="0"/>
              <a:t>2</a:t>
            </a:r>
            <a:r>
              <a:rPr kumimoji="1" lang="ja-JP" altLang="en-US" dirty="0" smtClean="0"/>
              <a:t>種類あります。</a:t>
            </a:r>
            <a:endParaRPr kumimoji="1" lang="en-US" altLang="ja-JP" dirty="0" smtClean="0"/>
          </a:p>
          <a:p>
            <a:r>
              <a:rPr kumimoji="1" lang="ja-JP" altLang="en-US" dirty="0" smtClean="0"/>
              <a:t>共感</a:t>
            </a:r>
            <a:endParaRPr kumimoji="1" lang="en-US" altLang="ja-JP" dirty="0" smtClean="0"/>
          </a:p>
          <a:p>
            <a:endParaRPr kumimoji="1" lang="en-US" altLang="ja-JP"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ja-JP" altLang="en-US" dirty="0" smtClean="0"/>
              <a:t>まずは深い共感を得て応援者・支援者・伝道者を作り、彼らが積極的に友人・知人に伝え、そこからまた友人・知人発の情報として伝わっていくような波紋型コミュニケーションである。それはたとえば</a:t>
            </a:r>
            <a:r>
              <a:rPr lang="en-US" altLang="ja-JP" dirty="0" smtClean="0"/>
              <a:t>100</a:t>
            </a:r>
            <a:r>
              <a:rPr lang="ja-JP" altLang="en-US" dirty="0" smtClean="0"/>
              <a:t>万人に一気に伝えるマスマーケティングとは異なり、</a:t>
            </a:r>
            <a:r>
              <a:rPr lang="en-US" altLang="ja-JP" dirty="0" smtClean="0"/>
              <a:t>100</a:t>
            </a:r>
            <a:r>
              <a:rPr lang="ja-JP" altLang="en-US" dirty="0" smtClean="0"/>
              <a:t>人にまず伝え、それがまた</a:t>
            </a:r>
            <a:r>
              <a:rPr lang="en-US" altLang="ja-JP" dirty="0" smtClean="0"/>
              <a:t>100</a:t>
            </a:r>
            <a:r>
              <a:rPr lang="ja-JP" altLang="en-US" dirty="0" smtClean="0"/>
              <a:t>人に伝わっていき、それがまた</a:t>
            </a:r>
            <a:r>
              <a:rPr lang="en-US" altLang="ja-JP" dirty="0" smtClean="0"/>
              <a:t>100</a:t>
            </a:r>
            <a:r>
              <a:rPr lang="ja-JP" altLang="en-US" dirty="0" smtClean="0"/>
              <a:t>人に伝わっていき、</a:t>
            </a:r>
            <a:r>
              <a:rPr lang="en-US" altLang="ja-JP" dirty="0" smtClean="0"/>
              <a:t>100×100×100</a:t>
            </a:r>
            <a:r>
              <a:rPr lang="ja-JP" altLang="en-US" dirty="0" smtClean="0"/>
              <a:t>＝</a:t>
            </a:r>
            <a:r>
              <a:rPr lang="en-US" altLang="ja-JP" dirty="0" smtClean="0"/>
              <a:t>100</a:t>
            </a:r>
            <a:r>
              <a:rPr lang="ja-JP" altLang="en-US" dirty="0" smtClean="0"/>
              <a:t>万人になるようなコミュニケーションとなるだろう。</a:t>
            </a:r>
          </a:p>
          <a:p>
            <a:endParaRPr kumimoji="1" lang="ja-JP" altLang="en-US" dirty="0"/>
          </a:p>
        </p:txBody>
      </p:sp>
      <p:sp>
        <p:nvSpPr>
          <p:cNvPr id="4" name="スライド番号プレースホルダー 3"/>
          <p:cNvSpPr>
            <a:spLocks noGrp="1"/>
          </p:cNvSpPr>
          <p:nvPr>
            <p:ph type="sldNum" sz="quarter" idx="10"/>
          </p:nvPr>
        </p:nvSpPr>
        <p:spPr/>
        <p:txBody>
          <a:bodyPr/>
          <a:lstStyle/>
          <a:p>
            <a:fld id="{2D5ADB0E-6EE1-47BD-8F9F-6D1DC417113A}" type="slidenum">
              <a:rPr kumimoji="1" lang="ja-JP" altLang="en-US" smtClean="0"/>
              <a:pPr/>
              <a:t>30</a:t>
            </a:fld>
            <a:endParaRPr kumimoji="1" lang="ja-JP" altLang="en-US" dirty="0"/>
          </a:p>
        </p:txBody>
      </p:sp>
    </p:spTree>
    <p:extLst>
      <p:ext uri="{BB962C8B-B14F-4D97-AF65-F5344CB8AC3E}">
        <p14:creationId xmlns:p14="http://schemas.microsoft.com/office/powerpoint/2010/main" val="423415096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ja-JP" altLang="en-US" sz="1200" dirty="0" smtClean="0"/>
              <a:t>友人・知人の購買につながる場合もある。</a:t>
            </a:r>
            <a:endParaRPr lang="en-US" altLang="ja-JP" sz="1200" dirty="0" smtClean="0"/>
          </a:p>
          <a:p>
            <a:r>
              <a:rPr lang="ja-JP" altLang="en-US" sz="1200" dirty="0" smtClean="0"/>
              <a:t>これは結果的に企業の販売活動に「参加」していることになる。</a:t>
            </a:r>
            <a:endParaRPr lang="ja-JP" altLang="en-US" sz="1200" dirty="0"/>
          </a:p>
        </p:txBody>
      </p:sp>
      <p:sp>
        <p:nvSpPr>
          <p:cNvPr id="4" name="スライド番号プレースホルダー 3"/>
          <p:cNvSpPr>
            <a:spLocks noGrp="1"/>
          </p:cNvSpPr>
          <p:nvPr>
            <p:ph type="sldNum" sz="quarter" idx="10"/>
          </p:nvPr>
        </p:nvSpPr>
        <p:spPr/>
        <p:txBody>
          <a:bodyPr/>
          <a:lstStyle/>
          <a:p>
            <a:fld id="{2D5ADB0E-6EE1-47BD-8F9F-6D1DC417113A}" type="slidenum">
              <a:rPr kumimoji="1" lang="ja-JP" altLang="en-US" smtClean="0"/>
              <a:pPr/>
              <a:t>32</a:t>
            </a:fld>
            <a:endParaRPr kumimoji="1" lang="ja-JP" altLang="en-US" dirty="0"/>
          </a:p>
        </p:txBody>
      </p:sp>
    </p:spTree>
    <p:extLst>
      <p:ext uri="{BB962C8B-B14F-4D97-AF65-F5344CB8AC3E}">
        <p14:creationId xmlns:p14="http://schemas.microsoft.com/office/powerpoint/2010/main" val="1922080088"/>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ja-JP" altLang="en-US" dirty="0" smtClean="0"/>
              <a:t>発信者が属している他のコミュニティにも自動的かつ無自覚的に「拡散」する。</a:t>
            </a:r>
          </a:p>
          <a:p>
            <a:pPr marL="0" marR="0" indent="0" algn="l" defTabSz="914400" rtl="0" eaLnBrk="1" fontAlgn="auto" latinLnBrk="0" hangingPunct="1">
              <a:lnSpc>
                <a:spcPct val="100000"/>
              </a:lnSpc>
              <a:spcBef>
                <a:spcPts val="0"/>
              </a:spcBef>
              <a:spcAft>
                <a:spcPts val="0"/>
              </a:spcAft>
              <a:buClrTx/>
              <a:buSzTx/>
              <a:buFontTx/>
              <a:buNone/>
              <a:tabLst/>
              <a:defRPr/>
            </a:pPr>
            <a:r>
              <a:rPr lang="ja-JP" altLang="en-US" dirty="0" smtClean="0"/>
              <a:t>「確認」を経て「参加」したいろんなレベルの生活者は、その参加活動や情報を友人・知人と主にソーシャルメディア上で「共有」しようとする。</a:t>
            </a:r>
          </a:p>
          <a:p>
            <a:pPr marL="0" marR="0" indent="0" algn="l" defTabSz="914400" rtl="0" eaLnBrk="1" fontAlgn="auto" latinLnBrk="0" hangingPunct="1">
              <a:lnSpc>
                <a:spcPct val="100000"/>
              </a:lnSpc>
              <a:spcBef>
                <a:spcPts val="0"/>
              </a:spcBef>
              <a:spcAft>
                <a:spcPts val="0"/>
              </a:spcAft>
              <a:buClrTx/>
              <a:buSzTx/>
              <a:buFontTx/>
              <a:buNone/>
              <a:tabLst/>
              <a:defRPr/>
            </a:pPr>
            <a:endParaRPr lang="en-US" altLang="ja-JP"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en-US" altLang="ja-JP"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ja-JP" altLang="en-US" dirty="0" smtClean="0"/>
              <a:t>たとえば「サッカー好き」から回ってきたサッカーの情報をＲＴしてサッカー好き仲間と共有しようとしたとする。しかしこの</a:t>
            </a:r>
            <a:r>
              <a:rPr lang="en-US" altLang="ja-JP" dirty="0" smtClean="0"/>
              <a:t>RT</a:t>
            </a:r>
            <a:r>
              <a:rPr lang="ja-JP" altLang="en-US" dirty="0" smtClean="0"/>
              <a:t>はサッカー好きのみに広がるわけではない。あなたが属している他のコミュニティにも自動的かつ無自覚的に広まってしまう。これが「拡散」（</a:t>
            </a:r>
            <a:r>
              <a:rPr lang="en-US" altLang="ja-JP" dirty="0" smtClean="0"/>
              <a:t>Spread</a:t>
            </a:r>
            <a:r>
              <a:rPr lang="ja-JP" altLang="en-US" dirty="0" smtClean="0"/>
              <a:t>）である。</a:t>
            </a:r>
            <a:r>
              <a:rPr lang="en-US" altLang="ja-JP" dirty="0" smtClean="0"/>
              <a:t>SIPS</a:t>
            </a:r>
            <a:r>
              <a:rPr lang="ja-JP" altLang="en-US" dirty="0" smtClean="0"/>
              <a:t>において、この「拡散」もとても重要な概念である。</a:t>
            </a:r>
          </a:p>
          <a:p>
            <a:endParaRPr kumimoji="1" lang="ja-JP" altLang="en-US" dirty="0"/>
          </a:p>
        </p:txBody>
      </p:sp>
      <p:sp>
        <p:nvSpPr>
          <p:cNvPr id="4" name="スライド番号プレースホルダー 3"/>
          <p:cNvSpPr>
            <a:spLocks noGrp="1"/>
          </p:cNvSpPr>
          <p:nvPr>
            <p:ph type="sldNum" sz="quarter" idx="10"/>
          </p:nvPr>
        </p:nvSpPr>
        <p:spPr/>
        <p:txBody>
          <a:bodyPr/>
          <a:lstStyle/>
          <a:p>
            <a:fld id="{2D5ADB0E-6EE1-47BD-8F9F-6D1DC417113A}" type="slidenum">
              <a:rPr kumimoji="1" lang="ja-JP" altLang="en-US" smtClean="0"/>
              <a:pPr/>
              <a:t>33</a:t>
            </a:fld>
            <a:endParaRPr kumimoji="1" lang="ja-JP" altLang="en-US" dirty="0"/>
          </a:p>
        </p:txBody>
      </p:sp>
    </p:spTree>
    <p:extLst>
      <p:ext uri="{BB962C8B-B14F-4D97-AF65-F5344CB8AC3E}">
        <p14:creationId xmlns:p14="http://schemas.microsoft.com/office/powerpoint/2010/main" val="3644578424"/>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ja-JP" altLang="en-US" sz="1200" dirty="0" smtClean="0"/>
              <a:t>同意的共感</a:t>
            </a:r>
            <a:endParaRPr lang="en-US" altLang="ja-JP" sz="1200" dirty="0" smtClean="0"/>
          </a:p>
          <a:p>
            <a:r>
              <a:rPr lang="ja-JP" altLang="en-US" sz="1200" dirty="0" smtClean="0"/>
              <a:t>「わかる」「あるある」</a:t>
            </a:r>
            <a:endParaRPr lang="en-US" altLang="ja-JP" sz="1200" dirty="0" smtClean="0"/>
          </a:p>
          <a:p>
            <a:endParaRPr lang="en-US" altLang="ja-JP" sz="1200" dirty="0" smtClean="0"/>
          </a:p>
          <a:p>
            <a:r>
              <a:rPr lang="ja-JP" altLang="en-US" sz="1200" dirty="0" smtClean="0"/>
              <a:t>感情的共感</a:t>
            </a:r>
            <a:endParaRPr lang="en-US" altLang="ja-JP" sz="1200" dirty="0" smtClean="0"/>
          </a:p>
          <a:p>
            <a:r>
              <a:rPr lang="ja-JP" altLang="en-US" sz="1200" dirty="0" smtClean="0"/>
              <a:t>「笑える」「泣ける」「美しい」</a:t>
            </a:r>
            <a:endParaRPr lang="en-US" altLang="ja-JP" sz="1200" dirty="0" smtClean="0"/>
          </a:p>
          <a:p>
            <a:endParaRPr lang="en-US" altLang="ja-JP" sz="1200" dirty="0" smtClean="0"/>
          </a:p>
          <a:p>
            <a:r>
              <a:rPr lang="ja-JP" altLang="en-US" sz="1200" dirty="0" smtClean="0"/>
              <a:t>情報価値的な共感</a:t>
            </a:r>
            <a:endParaRPr lang="en-US" altLang="ja-JP" sz="1200" dirty="0" smtClean="0"/>
          </a:p>
          <a:p>
            <a:r>
              <a:rPr lang="ja-JP" altLang="en-US" sz="1200" dirty="0" smtClean="0"/>
              <a:t>「有益だ」「多くの人が知るべきだ」</a:t>
            </a:r>
            <a:endParaRPr lang="en-US" altLang="ja-JP" sz="1200" dirty="0" smtClean="0"/>
          </a:p>
          <a:p>
            <a:endParaRPr lang="en-US" altLang="ja-JP" sz="1200" dirty="0" smtClean="0"/>
          </a:p>
          <a:p>
            <a:r>
              <a:rPr lang="ja-JP" altLang="en-US" sz="1200" dirty="0" smtClean="0"/>
              <a:t>称賛・支援的な共感</a:t>
            </a:r>
            <a:endParaRPr lang="en-US" altLang="ja-JP" sz="1200" dirty="0" smtClean="0"/>
          </a:p>
          <a:p>
            <a:r>
              <a:rPr lang="ja-JP" altLang="en-US" sz="1200" dirty="0" smtClean="0"/>
              <a:t>「尊敬できる」「助けたい」</a:t>
            </a:r>
          </a:p>
        </p:txBody>
      </p:sp>
      <p:sp>
        <p:nvSpPr>
          <p:cNvPr id="4" name="スライド番号プレースホルダー 3"/>
          <p:cNvSpPr>
            <a:spLocks noGrp="1"/>
          </p:cNvSpPr>
          <p:nvPr>
            <p:ph type="sldNum" sz="quarter" idx="10"/>
          </p:nvPr>
        </p:nvSpPr>
        <p:spPr/>
        <p:txBody>
          <a:bodyPr/>
          <a:lstStyle/>
          <a:p>
            <a:fld id="{2D5ADB0E-6EE1-47BD-8F9F-6D1DC417113A}" type="slidenum">
              <a:rPr kumimoji="1" lang="ja-JP" altLang="en-US" smtClean="0"/>
              <a:pPr/>
              <a:t>34</a:t>
            </a:fld>
            <a:endParaRPr kumimoji="1" lang="ja-JP" altLang="en-US" dirty="0"/>
          </a:p>
        </p:txBody>
      </p:sp>
    </p:spTree>
    <p:extLst>
      <p:ext uri="{BB962C8B-B14F-4D97-AF65-F5344CB8AC3E}">
        <p14:creationId xmlns:p14="http://schemas.microsoft.com/office/powerpoint/2010/main" val="3670828757"/>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2D5ADB0E-6EE1-47BD-8F9F-6D1DC417113A}" type="slidenum">
              <a:rPr kumimoji="1" lang="ja-JP" altLang="en-US" smtClean="0"/>
              <a:pPr/>
              <a:t>35</a:t>
            </a:fld>
            <a:endParaRPr kumimoji="1" lang="ja-JP" altLang="en-US" dirty="0"/>
          </a:p>
        </p:txBody>
      </p:sp>
    </p:spTree>
    <p:extLst>
      <p:ext uri="{BB962C8B-B14F-4D97-AF65-F5344CB8AC3E}">
        <p14:creationId xmlns:p14="http://schemas.microsoft.com/office/powerpoint/2010/main" val="1485823599"/>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sz="1200" dirty="0" smtClean="0"/>
          </a:p>
        </p:txBody>
      </p:sp>
      <p:sp>
        <p:nvSpPr>
          <p:cNvPr id="4" name="スライド番号プレースホルダー 3"/>
          <p:cNvSpPr>
            <a:spLocks noGrp="1"/>
          </p:cNvSpPr>
          <p:nvPr>
            <p:ph type="sldNum" sz="quarter" idx="10"/>
          </p:nvPr>
        </p:nvSpPr>
        <p:spPr/>
        <p:txBody>
          <a:bodyPr/>
          <a:lstStyle/>
          <a:p>
            <a:fld id="{2D5ADB0E-6EE1-47BD-8F9F-6D1DC417113A}" type="slidenum">
              <a:rPr kumimoji="1" lang="ja-JP" altLang="en-US" smtClean="0"/>
              <a:pPr/>
              <a:t>36</a:t>
            </a:fld>
            <a:endParaRPr kumimoji="1" lang="ja-JP" altLang="en-US" dirty="0"/>
          </a:p>
        </p:txBody>
      </p:sp>
    </p:spTree>
    <p:extLst>
      <p:ext uri="{BB962C8B-B14F-4D97-AF65-F5344CB8AC3E}">
        <p14:creationId xmlns:p14="http://schemas.microsoft.com/office/powerpoint/2010/main" val="367082875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en-US" altLang="ja-JP" sz="1200" dirty="0" smtClean="0"/>
          </a:p>
        </p:txBody>
      </p:sp>
      <p:sp>
        <p:nvSpPr>
          <p:cNvPr id="4" name="スライド番号プレースホルダ 3"/>
          <p:cNvSpPr>
            <a:spLocks noGrp="1"/>
          </p:cNvSpPr>
          <p:nvPr>
            <p:ph type="sldNum" sz="quarter" idx="10"/>
          </p:nvPr>
        </p:nvSpPr>
        <p:spPr/>
        <p:txBody>
          <a:bodyPr/>
          <a:lstStyle/>
          <a:p>
            <a:fld id="{4AE1B461-3BAB-4A62-9857-070AF27E91B0}" type="slidenum">
              <a:rPr kumimoji="1" lang="ja-JP" altLang="en-US" smtClean="0"/>
              <a:pPr/>
              <a:t>4</a:t>
            </a:fld>
            <a:endParaRPr kumimoji="1" lang="ja-JP" altLang="en-US" dirty="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マーケティングインプリケーションでは</a:t>
            </a:r>
            <a:endParaRPr kumimoji="1" lang="en-US" altLang="ja-JP" dirty="0" smtClean="0"/>
          </a:p>
          <a:p>
            <a:r>
              <a:rPr kumimoji="1" lang="en-US" altLang="ja-JP" dirty="0" smtClean="0"/>
              <a:t>12</a:t>
            </a:r>
            <a:r>
              <a:rPr kumimoji="1" lang="ja-JP" altLang="en-US" dirty="0" smtClean="0"/>
              <a:t>をどのように活用することが有効的なのか</a:t>
            </a:r>
            <a:endParaRPr kumimoji="1" lang="en-US" altLang="ja-JP" dirty="0" smtClean="0"/>
          </a:p>
          <a:p>
            <a:r>
              <a:rPr kumimoji="1" lang="ja-JP" altLang="en-US" dirty="0" smtClean="0"/>
              <a:t>具体的な事例があったら出す</a:t>
            </a:r>
            <a:endParaRPr kumimoji="1" lang="en-US" altLang="ja-JP" dirty="0" smtClean="0"/>
          </a:p>
          <a:p>
            <a:r>
              <a:rPr kumimoji="1" lang="ja-JP" altLang="en-US" dirty="0" smtClean="0"/>
              <a:t>こういう番組を作る</a:t>
            </a:r>
            <a:endParaRPr kumimoji="1" lang="en-US" altLang="ja-JP" dirty="0" smtClean="0"/>
          </a:p>
          <a:p>
            <a:r>
              <a:rPr kumimoji="1" lang="ja-JP" altLang="en-US" dirty="0" smtClean="0"/>
              <a:t>（言われて初めて気付くこと）</a:t>
            </a:r>
            <a:endParaRPr kumimoji="1" lang="en-US" altLang="ja-JP" dirty="0" smtClean="0"/>
          </a:p>
          <a:p>
            <a:endParaRPr kumimoji="1" lang="en-US" altLang="ja-JP" dirty="0" smtClean="0"/>
          </a:p>
          <a:p>
            <a:r>
              <a:rPr kumimoji="1" lang="ja-JP" altLang="en-US" dirty="0" smtClean="0"/>
              <a:t>→</a:t>
            </a:r>
            <a:r>
              <a:rPr kumimoji="1" lang="en-US" altLang="ja-JP" dirty="0" smtClean="0"/>
              <a:t>PR</a:t>
            </a:r>
            <a:r>
              <a:rPr kumimoji="1" lang="ja-JP" altLang="en-US" dirty="0" smtClean="0"/>
              <a:t>としてテレビ局に売り込む</a:t>
            </a:r>
          </a:p>
          <a:p>
            <a:endParaRPr kumimoji="1" lang="ja-JP" altLang="en-US" dirty="0"/>
          </a:p>
        </p:txBody>
      </p:sp>
      <p:sp>
        <p:nvSpPr>
          <p:cNvPr id="4" name="スライド番号プレースホルダー 3"/>
          <p:cNvSpPr>
            <a:spLocks noGrp="1"/>
          </p:cNvSpPr>
          <p:nvPr>
            <p:ph type="sldNum" sz="quarter" idx="10"/>
          </p:nvPr>
        </p:nvSpPr>
        <p:spPr/>
        <p:txBody>
          <a:bodyPr/>
          <a:lstStyle/>
          <a:p>
            <a:fld id="{2D5ADB0E-6EE1-47BD-8F9F-6D1DC417113A}" type="slidenum">
              <a:rPr kumimoji="1" lang="ja-JP" altLang="en-US" smtClean="0"/>
              <a:pPr/>
              <a:t>40</a:t>
            </a:fld>
            <a:endParaRPr kumimoji="1" lang="ja-JP" altLang="en-US" dirty="0"/>
          </a:p>
        </p:txBody>
      </p:sp>
    </p:spTree>
    <p:extLst>
      <p:ext uri="{BB962C8B-B14F-4D97-AF65-F5344CB8AC3E}">
        <p14:creationId xmlns:p14="http://schemas.microsoft.com/office/powerpoint/2010/main" val="116024892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r>
              <a:rPr lang="ja-JP" altLang="en-US" dirty="0" smtClean="0"/>
              <a:t>企業</a:t>
            </a:r>
            <a:r>
              <a:rPr lang="ja-JP" altLang="ja-JP" dirty="0" smtClean="0"/>
              <a:t>がテレビ</a:t>
            </a:r>
            <a:r>
              <a:rPr lang="ja-JP" altLang="en-US" dirty="0" smtClean="0"/>
              <a:t>局</a:t>
            </a:r>
            <a:r>
              <a:rPr lang="ja-JP" altLang="ja-JP" dirty="0" smtClean="0"/>
              <a:t>に</a:t>
            </a:r>
            <a:r>
              <a:rPr lang="ja-JP" altLang="en-US" dirty="0" smtClean="0"/>
              <a:t>プレスリリースを送り</a:t>
            </a:r>
            <a:r>
              <a:rPr lang="ja-JP" altLang="ja-JP" dirty="0" smtClean="0"/>
              <a:t>情報を提供し、それらの情報がニュースや記事となって報道され、一般大衆に広く知れわるもの</a:t>
            </a:r>
            <a:r>
              <a:rPr lang="ja-JP" altLang="en-US" dirty="0" smtClean="0"/>
              <a:t>。</a:t>
            </a:r>
            <a:endParaRPr lang="en-US" altLang="ja-JP" dirty="0" smtClean="0"/>
          </a:p>
          <a:p>
            <a:r>
              <a:rPr lang="en-US" altLang="ja-JP" dirty="0" smtClean="0"/>
              <a:t>CM</a:t>
            </a:r>
            <a:r>
              <a:rPr lang="ja-JP" altLang="en-US" dirty="0" smtClean="0"/>
              <a:t>とは異なり、企業テレビ（第</a:t>
            </a:r>
            <a:r>
              <a:rPr lang="en-US" altLang="ja-JP" dirty="0" smtClean="0"/>
              <a:t>3</a:t>
            </a:r>
            <a:r>
              <a:rPr lang="ja-JP" altLang="en-US" dirty="0" smtClean="0"/>
              <a:t>者）</a:t>
            </a:r>
            <a:endParaRPr lang="en-US" altLang="ja-JP" dirty="0" smtClean="0"/>
          </a:p>
          <a:p>
            <a:endParaRPr kumimoji="1" lang="en-US" altLang="ja-JP" dirty="0"/>
          </a:p>
          <a:p>
            <a:r>
              <a:rPr kumimoji="1" lang="ja-JP" altLang="en-US" dirty="0" smtClean="0"/>
              <a:t>広報・</a:t>
            </a:r>
            <a:r>
              <a:rPr kumimoji="1" lang="en-US" altLang="ja-JP" dirty="0" smtClean="0"/>
              <a:t>PR</a:t>
            </a:r>
            <a:r>
              <a:rPr kumimoji="1" lang="ja-JP" altLang="en-US" dirty="0" smtClean="0"/>
              <a:t>の基本　山見博康（日本実業出版社）</a:t>
            </a:r>
            <a:endParaRPr kumimoji="1" lang="en-US" altLang="ja-JP" dirty="0" smtClean="0"/>
          </a:p>
        </p:txBody>
      </p:sp>
      <p:sp>
        <p:nvSpPr>
          <p:cNvPr id="4" name="スライド番号プレースホルダ 3"/>
          <p:cNvSpPr>
            <a:spLocks noGrp="1"/>
          </p:cNvSpPr>
          <p:nvPr>
            <p:ph type="sldNum" sz="quarter" idx="10"/>
          </p:nvPr>
        </p:nvSpPr>
        <p:spPr/>
        <p:txBody>
          <a:bodyPr/>
          <a:lstStyle/>
          <a:p>
            <a:fld id="{35767B9C-2F78-4510-A71B-70EEB9A255AF}" type="slidenum">
              <a:rPr kumimoji="1" lang="ja-JP" altLang="en-US" smtClean="0"/>
              <a:pPr/>
              <a:t>5</a:t>
            </a:fld>
            <a:endParaRPr kumimoji="1" lang="ja-JP" alt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報道の例も入れる。</a:t>
            </a:r>
            <a:endParaRPr kumimoji="1" lang="en-US" altLang="ja-JP" dirty="0" smtClean="0"/>
          </a:p>
          <a:p>
            <a:endParaRPr kumimoji="1" lang="en-US" altLang="ja-JP" dirty="0" smtClean="0"/>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dirty="0" smtClean="0"/>
              <a:t>実際テレビパブリシティがこんなにあります。</a:t>
            </a:r>
            <a:endParaRPr kumimoji="1" lang="en-US" altLang="ja-JP"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kumimoji="1" lang="en-US" altLang="ja-JP" dirty="0" smtClean="0"/>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dirty="0" smtClean="0"/>
              <a:t>（何故そんなに</a:t>
            </a:r>
            <a:r>
              <a:rPr kumimoji="1" lang="en-US" altLang="ja-JP" dirty="0" smtClean="0"/>
              <a:t>TP</a:t>
            </a:r>
            <a:r>
              <a:rPr kumimoji="1" lang="ja-JP" altLang="en-US" dirty="0" smtClean="0"/>
              <a:t>増えているのでしょうか？）</a:t>
            </a:r>
          </a:p>
          <a:p>
            <a:endParaRPr kumimoji="1" lang="en-US" altLang="ja-JP" dirty="0" smtClean="0"/>
          </a:p>
          <a:p>
            <a:r>
              <a:rPr kumimoji="1" lang="ja-JP" altLang="en-US" dirty="0" smtClean="0"/>
              <a:t>テレビ朝日</a:t>
            </a:r>
            <a:endParaRPr kumimoji="1" lang="en-US" altLang="ja-JP" dirty="0" smtClean="0"/>
          </a:p>
          <a:p>
            <a:r>
              <a:rPr lang="ja-JP" altLang="en-US" dirty="0" smtClean="0"/>
              <a:t>バラエティ番組</a:t>
            </a:r>
            <a:r>
              <a:rPr lang="en-US" altLang="ja-JP" dirty="0" smtClean="0"/>
              <a:t>63</a:t>
            </a:r>
            <a:r>
              <a:rPr lang="ja-JP" altLang="en-US" dirty="0" smtClean="0"/>
              <a:t>番組中</a:t>
            </a:r>
            <a:endParaRPr lang="en-US" altLang="ja-JP" dirty="0" smtClean="0"/>
          </a:p>
          <a:p>
            <a:r>
              <a:rPr kumimoji="1" lang="en-US" altLang="ja-JP" dirty="0" smtClean="0"/>
              <a:t>21</a:t>
            </a:r>
            <a:r>
              <a:rPr kumimoji="1" lang="ja-JP" altLang="en-US" dirty="0" smtClean="0"/>
              <a:t>番組？</a:t>
            </a:r>
          </a:p>
        </p:txBody>
      </p:sp>
      <p:sp>
        <p:nvSpPr>
          <p:cNvPr id="4" name="スライド番号プレースホルダー 3"/>
          <p:cNvSpPr>
            <a:spLocks noGrp="1"/>
          </p:cNvSpPr>
          <p:nvPr>
            <p:ph type="sldNum" sz="quarter" idx="10"/>
          </p:nvPr>
        </p:nvSpPr>
        <p:spPr/>
        <p:txBody>
          <a:bodyPr/>
          <a:lstStyle/>
          <a:p>
            <a:fld id="{2D5ADB0E-6EE1-47BD-8F9F-6D1DC417113A}" type="slidenum">
              <a:rPr kumimoji="1" lang="ja-JP" altLang="en-US" smtClean="0"/>
              <a:pPr/>
              <a:t>6</a:t>
            </a:fld>
            <a:endParaRPr kumimoji="1" lang="ja-JP" altLang="en-US" dirty="0"/>
          </a:p>
        </p:txBody>
      </p:sp>
    </p:spTree>
    <p:extLst>
      <p:ext uri="{BB962C8B-B14F-4D97-AF65-F5344CB8AC3E}">
        <p14:creationId xmlns:p14="http://schemas.microsoft.com/office/powerpoint/2010/main" val="50994748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テレビパブリシティにはどのような効果があるのだろうか</a:t>
            </a:r>
            <a:endParaRPr kumimoji="1" lang="en-US" altLang="ja-JP" dirty="0" smtClean="0"/>
          </a:p>
          <a:p>
            <a:r>
              <a:rPr kumimoji="1" lang="ja-JP" altLang="en-US" dirty="0" smtClean="0"/>
              <a:t>売上への直接的な効果</a:t>
            </a:r>
            <a:endParaRPr kumimoji="1" lang="en-US" altLang="ja-JP" dirty="0" smtClean="0"/>
          </a:p>
          <a:p>
            <a:r>
              <a:rPr kumimoji="1" lang="ja-JP" altLang="en-US" dirty="0" smtClean="0"/>
              <a:t>しかし、間接的な効果もあるかも（</a:t>
            </a:r>
            <a:r>
              <a:rPr kumimoji="1" lang="en-US" altLang="ja-JP" dirty="0" smtClean="0"/>
              <a:t>R</a:t>
            </a:r>
            <a:r>
              <a:rPr kumimoji="1" lang="ja-JP" altLang="en-US" dirty="0" smtClean="0"/>
              <a:t>３　ブランドを評判化する効果があるかも）</a:t>
            </a:r>
            <a:endParaRPr kumimoji="1" lang="en-US" altLang="ja-JP" dirty="0" smtClean="0"/>
          </a:p>
          <a:p>
            <a:r>
              <a:rPr kumimoji="1" lang="ja-JP" altLang="en-US" dirty="0" smtClean="0"/>
              <a:t>企業側としてブランドを評判化させたい→リアルタイム視聴</a:t>
            </a:r>
            <a:endParaRPr kumimoji="1" lang="en-US" altLang="ja-JP" dirty="0" smtClean="0"/>
          </a:p>
          <a:p>
            <a:r>
              <a:rPr kumimoji="1" lang="ja-JP" altLang="en-US" dirty="0" smtClean="0"/>
              <a:t>間接的・・・他の消費者を通じたもの、すなわち話題性。話題になりやすい</a:t>
            </a:r>
            <a:endParaRPr kumimoji="1" lang="en-US" altLang="ja-JP" dirty="0" smtClean="0"/>
          </a:p>
          <a:p>
            <a:r>
              <a:rPr kumimoji="1" lang="ja-JP" altLang="en-US" dirty="0" smtClean="0"/>
              <a:t>特にテレビ番組で求められる話題性は、リアルタイムであるということ</a:t>
            </a:r>
            <a:endParaRPr kumimoji="1" lang="en-US" altLang="ja-JP" dirty="0" smtClean="0"/>
          </a:p>
          <a:p>
            <a:r>
              <a:rPr kumimoji="1" lang="ja-JP" altLang="en-US" dirty="0" smtClean="0"/>
              <a:t>　①テレビ局の事情⇒番組で扱ってもらう以上はこれは非常に重要</a:t>
            </a:r>
            <a:endParaRPr kumimoji="1" lang="en-US" altLang="ja-JP" dirty="0" smtClean="0"/>
          </a:p>
          <a:p>
            <a:r>
              <a:rPr kumimoji="1" lang="ja-JP" altLang="en-US" dirty="0" smtClean="0"/>
              <a:t>　②消費者のコミュニケーションもリアルタイムになってきている</a:t>
            </a:r>
            <a:endParaRPr kumimoji="1" lang="en-US" altLang="ja-JP" dirty="0" smtClean="0"/>
          </a:p>
          <a:p>
            <a:r>
              <a:rPr kumimoji="1" lang="ja-JP" altLang="en-US" dirty="0" smtClean="0"/>
              <a:t>　　　　　１）ツイッター→</a:t>
            </a:r>
            <a:endParaRPr kumimoji="1" lang="en-US" altLang="ja-JP" dirty="0" smtClean="0"/>
          </a:p>
          <a:p>
            <a:r>
              <a:rPr kumimoji="1" lang="ja-JP" altLang="en-US" dirty="0" smtClean="0"/>
              <a:t>　　　　　２）スマホの普及→どこでも書き込むことができる　</a:t>
            </a:r>
            <a:endParaRPr kumimoji="1" lang="en-US" altLang="ja-JP" dirty="0" smtClean="0"/>
          </a:p>
          <a:p>
            <a:r>
              <a:rPr kumimoji="1" lang="ja-JP" altLang="en-US" dirty="0" smtClean="0"/>
              <a:t>　　特にテレビ視聴では、トリプルスクリーン</a:t>
            </a:r>
            <a:endParaRPr kumimoji="1" lang="en-US" altLang="ja-JP" dirty="0" smtClean="0"/>
          </a:p>
          <a:p>
            <a:r>
              <a:rPr kumimoji="1" lang="ja-JP" altLang="en-US" dirty="0" smtClean="0"/>
              <a:t>　③つぶやくためにテレビを視聴する行動もあるかも（バルス・視聴率調べてみる）</a:t>
            </a:r>
            <a:endParaRPr kumimoji="1" lang="en-US" altLang="ja-JP" dirty="0" smtClean="0"/>
          </a:p>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dirty="0" smtClean="0"/>
              <a:t>TP</a:t>
            </a:r>
            <a:r>
              <a:rPr kumimoji="1" lang="ja-JP" altLang="en-US" dirty="0" smtClean="0"/>
              <a:t>はリアルタイムで</a:t>
            </a:r>
            <a:r>
              <a:rPr kumimoji="1" lang="en-US" altLang="ja-JP" dirty="0" smtClean="0"/>
              <a:t>SNS</a:t>
            </a:r>
            <a:r>
              <a:rPr kumimoji="1" lang="ja-JP" altLang="en-US" dirty="0" smtClean="0"/>
              <a:t>上で話題になることは重要！</a:t>
            </a:r>
            <a:endParaRPr kumimoji="1" lang="en-US" altLang="ja-JP" dirty="0" smtClean="0"/>
          </a:p>
          <a:p>
            <a:endParaRPr kumimoji="1" lang="ja-JP" altLang="en-US" dirty="0"/>
          </a:p>
        </p:txBody>
      </p:sp>
      <p:sp>
        <p:nvSpPr>
          <p:cNvPr id="4" name="スライド番号プレースホルダー 3"/>
          <p:cNvSpPr>
            <a:spLocks noGrp="1"/>
          </p:cNvSpPr>
          <p:nvPr>
            <p:ph type="sldNum" sz="quarter" idx="10"/>
          </p:nvPr>
        </p:nvSpPr>
        <p:spPr/>
        <p:txBody>
          <a:bodyPr/>
          <a:lstStyle/>
          <a:p>
            <a:fld id="{2D5ADB0E-6EE1-47BD-8F9F-6D1DC417113A}" type="slidenum">
              <a:rPr kumimoji="1" lang="ja-JP" altLang="en-US" smtClean="0"/>
              <a:pPr/>
              <a:t>7</a:t>
            </a:fld>
            <a:endParaRPr kumimoji="1" lang="ja-JP" altLang="en-US" dirty="0"/>
          </a:p>
        </p:txBody>
      </p:sp>
    </p:spTree>
    <p:extLst>
      <p:ext uri="{BB962C8B-B14F-4D97-AF65-F5344CB8AC3E}">
        <p14:creationId xmlns:p14="http://schemas.microsoft.com/office/powerpoint/2010/main" val="42099884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紹介した商品に話題性を持たせ、評判化させる</a:t>
            </a:r>
          </a:p>
          <a:p>
            <a:r>
              <a:rPr kumimoji="1" lang="ja-JP" altLang="en-US" dirty="0" smtClean="0"/>
              <a:t>（ブランド化させる）</a:t>
            </a:r>
          </a:p>
          <a:p>
            <a:endParaRPr kumimoji="1" lang="ja-JP" altLang="en-US" dirty="0"/>
          </a:p>
        </p:txBody>
      </p:sp>
      <p:sp>
        <p:nvSpPr>
          <p:cNvPr id="4" name="スライド番号プレースホルダー 3"/>
          <p:cNvSpPr>
            <a:spLocks noGrp="1"/>
          </p:cNvSpPr>
          <p:nvPr>
            <p:ph type="sldNum" sz="quarter" idx="10"/>
          </p:nvPr>
        </p:nvSpPr>
        <p:spPr/>
        <p:txBody>
          <a:bodyPr/>
          <a:lstStyle/>
          <a:p>
            <a:fld id="{2D5ADB0E-6EE1-47BD-8F9F-6D1DC417113A}" type="slidenum">
              <a:rPr kumimoji="1" lang="ja-JP" altLang="en-US" smtClean="0"/>
              <a:pPr/>
              <a:t>8</a:t>
            </a:fld>
            <a:endParaRPr kumimoji="1" lang="ja-JP" altLang="en-US"/>
          </a:p>
        </p:txBody>
      </p:sp>
    </p:spTree>
    <p:extLst>
      <p:ext uri="{BB962C8B-B14F-4D97-AF65-F5344CB8AC3E}">
        <p14:creationId xmlns:p14="http://schemas.microsoft.com/office/powerpoint/2010/main" val="322023357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2D5ADB0E-6EE1-47BD-8F9F-6D1DC417113A}" type="slidenum">
              <a:rPr kumimoji="1" lang="ja-JP" altLang="en-US" smtClean="0"/>
              <a:pPr/>
              <a:t>9</a:t>
            </a:fld>
            <a:endParaRPr kumimoji="1" lang="ja-JP" altLang="en-US" dirty="0"/>
          </a:p>
        </p:txBody>
      </p:sp>
    </p:spTree>
    <p:extLst>
      <p:ext uri="{BB962C8B-B14F-4D97-AF65-F5344CB8AC3E}">
        <p14:creationId xmlns:p14="http://schemas.microsoft.com/office/powerpoint/2010/main" val="397801642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紹介した商品に話題性を持たせ、評判化させる</a:t>
            </a:r>
          </a:p>
          <a:p>
            <a:r>
              <a:rPr kumimoji="1" lang="ja-JP" altLang="en-US" dirty="0" smtClean="0"/>
              <a:t>（ブランド化させる）</a:t>
            </a:r>
          </a:p>
          <a:p>
            <a:endParaRPr kumimoji="1" lang="en-US" altLang="ja-JP" dirty="0" smtClean="0"/>
          </a:p>
          <a:p>
            <a:endParaRPr kumimoji="1" lang="en-US" altLang="ja-JP" dirty="0" smtClean="0"/>
          </a:p>
          <a:p>
            <a:pPr>
              <a:buNone/>
            </a:pPr>
            <a:r>
              <a:rPr kumimoji="1" lang="ja-JP" altLang="en-US" dirty="0" smtClean="0"/>
              <a:t>テレビ局と消費者をそれぞれ分析して見る。</a:t>
            </a:r>
            <a:endParaRPr kumimoji="1" lang="en-US" altLang="ja-JP" dirty="0" smtClean="0"/>
          </a:p>
          <a:p>
            <a:pPr>
              <a:buNone/>
            </a:pPr>
            <a:r>
              <a:rPr lang="ja-JP" altLang="en-US" dirty="0" smtClean="0"/>
              <a:t>（一言で言ってあげる）</a:t>
            </a:r>
            <a:endParaRPr kumimoji="1" lang="ja-JP" altLang="en-US" dirty="0" smtClean="0"/>
          </a:p>
          <a:p>
            <a:endParaRPr kumimoji="1" lang="ja-JP" altLang="en-US" dirty="0"/>
          </a:p>
        </p:txBody>
      </p:sp>
      <p:sp>
        <p:nvSpPr>
          <p:cNvPr id="4" name="スライド番号プレースホルダー 3"/>
          <p:cNvSpPr>
            <a:spLocks noGrp="1"/>
          </p:cNvSpPr>
          <p:nvPr>
            <p:ph type="sldNum" sz="quarter" idx="10"/>
          </p:nvPr>
        </p:nvSpPr>
        <p:spPr/>
        <p:txBody>
          <a:bodyPr/>
          <a:lstStyle/>
          <a:p>
            <a:fld id="{2D5ADB0E-6EE1-47BD-8F9F-6D1DC417113A}" type="slidenum">
              <a:rPr kumimoji="1" lang="ja-JP" altLang="en-US" smtClean="0"/>
              <a:pPr/>
              <a:t>10</a:t>
            </a:fld>
            <a:endParaRPr kumimoji="1" lang="ja-JP" altLang="en-US"/>
          </a:p>
        </p:txBody>
      </p:sp>
    </p:spTree>
    <p:extLst>
      <p:ext uri="{BB962C8B-B14F-4D97-AF65-F5344CB8AC3E}">
        <p14:creationId xmlns:p14="http://schemas.microsoft.com/office/powerpoint/2010/main" val="202858709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タイトル スライド">
    <p:spTree>
      <p:nvGrpSpPr>
        <p:cNvPr id="1" name=""/>
        <p:cNvGrpSpPr/>
        <p:nvPr/>
      </p:nvGrpSpPr>
      <p:grpSpPr>
        <a:xfrm>
          <a:off x="0" y="0"/>
          <a:ext cx="0" cy="0"/>
          <a:chOff x="0" y="0"/>
          <a:chExt cx="0" cy="0"/>
        </a:xfrm>
      </p:grpSpPr>
      <p:sp>
        <p:nvSpPr>
          <p:cNvPr id="7" name="Round Same Side Corner Rectangle 6"/>
          <p:cNvSpPr/>
          <p:nvPr/>
        </p:nvSpPr>
        <p:spPr>
          <a:xfrm flipV="1">
            <a:off x="228600" y="4724400"/>
            <a:ext cx="8686800" cy="1828800"/>
          </a:xfrm>
          <a:prstGeom prst="round2SameRect">
            <a:avLst>
              <a:gd name="adj1" fmla="val 10784"/>
              <a:gd name="adj2" fmla="val 0"/>
            </a:avLst>
          </a:prstGeom>
          <a:solidFill>
            <a:schemeClr val="tx2"/>
          </a:soli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Round Same Side Corner Rectangle 7"/>
          <p:cNvSpPr/>
          <p:nvPr/>
        </p:nvSpPr>
        <p:spPr>
          <a:xfrm>
            <a:off x="228600" y="228600"/>
            <a:ext cx="8686800" cy="4419600"/>
          </a:xfrm>
          <a:prstGeom prst="round2SameRect">
            <a:avLst>
              <a:gd name="adj1" fmla="val 2821"/>
              <a:gd name="adj2" fmla="val 0"/>
            </a:avLst>
          </a:prstGeom>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Rectangle 1"/>
          <p:cNvSpPr>
            <a:spLocks noGrp="1"/>
          </p:cNvSpPr>
          <p:nvPr>
            <p:ph type="ctrTitle"/>
          </p:nvPr>
        </p:nvSpPr>
        <p:spPr>
          <a:xfrm>
            <a:off x="609600" y="533400"/>
            <a:ext cx="7924800" cy="3886201"/>
          </a:xfrm>
        </p:spPr>
        <p:txBody>
          <a:bodyPr>
            <a:normAutofit/>
          </a:bodyPr>
          <a:lstStyle>
            <a:lvl1pPr algn="ctr">
              <a:defRPr sz="4800">
                <a:effectLst/>
              </a:defRPr>
            </a:lvl1pPr>
          </a:lstStyle>
          <a:p>
            <a:r>
              <a:rPr lang="ja-JP" altLang="en-US" smtClean="0"/>
              <a:t>マスター タイトルの書式設定</a:t>
            </a:r>
            <a:endParaRPr lang="en-US" dirty="0"/>
          </a:p>
        </p:txBody>
      </p:sp>
      <p:sp>
        <p:nvSpPr>
          <p:cNvPr id="3" name="Rectangle 2"/>
          <p:cNvSpPr>
            <a:spLocks noGrp="1"/>
          </p:cNvSpPr>
          <p:nvPr>
            <p:ph type="subTitle" idx="1"/>
          </p:nvPr>
        </p:nvSpPr>
        <p:spPr>
          <a:xfrm>
            <a:off x="304800" y="4800600"/>
            <a:ext cx="8534400" cy="1600200"/>
          </a:xfrm>
        </p:spPr>
        <p:txBody>
          <a:bodyPr anchor="ctr">
            <a:normAutofit/>
          </a:bodyPr>
          <a:lstStyle>
            <a:lvl1pPr marL="0" indent="0" algn="ctr">
              <a:buNone/>
              <a:defRPr sz="2800">
                <a:solidFill>
                  <a:schemeClr val="bg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ja-JP" altLang="en-US" smtClean="0"/>
              <a:t>マスター サブタイトルの書式設定</a:t>
            </a:r>
            <a:endParaRPr lang="en-US" dirty="0"/>
          </a:p>
        </p:txBody>
      </p:sp>
      <p:sp>
        <p:nvSpPr>
          <p:cNvPr id="4" name="Rectangle 3"/>
          <p:cNvSpPr>
            <a:spLocks noGrp="1"/>
          </p:cNvSpPr>
          <p:nvPr>
            <p:ph type="dt" sz="half" idx="10"/>
          </p:nvPr>
        </p:nvSpPr>
        <p:spPr>
          <a:xfrm>
            <a:off x="228600" y="6553200"/>
            <a:ext cx="2133600" cy="287782"/>
          </a:xfrm>
        </p:spPr>
        <p:txBody>
          <a:bodyPr/>
          <a:lstStyle/>
          <a:p>
            <a:fld id="{66E2DD6E-D797-4593-8CF6-624401134155}" type="datetime1">
              <a:rPr kumimoji="1" lang="ja-JP" altLang="en-US" smtClean="0"/>
              <a:t>2011/12/18</a:t>
            </a:fld>
            <a:endParaRPr kumimoji="1" lang="ja-JP" altLang="en-US" dirty="0"/>
          </a:p>
        </p:txBody>
      </p:sp>
      <p:sp>
        <p:nvSpPr>
          <p:cNvPr id="5" name="Rectangle 4"/>
          <p:cNvSpPr>
            <a:spLocks noGrp="1"/>
          </p:cNvSpPr>
          <p:nvPr>
            <p:ph type="ftr" sz="quarter" idx="11"/>
          </p:nvPr>
        </p:nvSpPr>
        <p:spPr>
          <a:xfrm>
            <a:off x="2895600" y="6553200"/>
            <a:ext cx="3429000" cy="287782"/>
          </a:xfrm>
        </p:spPr>
        <p:txBody>
          <a:bodyPr/>
          <a:lstStyle/>
          <a:p>
            <a:endParaRPr kumimoji="1" lang="ja-JP" altLang="en-US" dirty="0"/>
          </a:p>
        </p:txBody>
      </p:sp>
      <p:sp>
        <p:nvSpPr>
          <p:cNvPr id="6" name="Rectangle 5"/>
          <p:cNvSpPr>
            <a:spLocks noGrp="1"/>
          </p:cNvSpPr>
          <p:nvPr>
            <p:ph type="sldNum" sz="quarter" idx="12"/>
          </p:nvPr>
        </p:nvSpPr>
        <p:spPr>
          <a:xfrm>
            <a:off x="6858000" y="6553200"/>
            <a:ext cx="2057400" cy="287782"/>
          </a:xfrm>
        </p:spPr>
        <p:txBody>
          <a:bodyPr/>
          <a:lstStyle/>
          <a:p>
            <a:fld id="{7820C1B0-3616-4417-94E3-D3111C4C3CCA}" type="slidenum">
              <a:rPr kumimoji="1" lang="ja-JP" altLang="en-US" smtClean="0"/>
              <a:pPr/>
              <a:t>‹#›</a:t>
            </a:fld>
            <a:endParaRPr kumimoji="1" lang="ja-JP" alt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Rectangle 1"/>
          <p:cNvSpPr>
            <a:spLocks noGrp="1"/>
          </p:cNvSpPr>
          <p:nvPr>
            <p:ph type="title"/>
          </p:nvPr>
        </p:nvSpPr>
        <p:spPr/>
        <p:txBody>
          <a:bodyPr/>
          <a:lstStyle/>
          <a:p>
            <a:r>
              <a:rPr lang="ja-JP" altLang="en-US" smtClean="0"/>
              <a:t>マスター タイトルの書式設定</a:t>
            </a:r>
            <a:endParaRPr lang="en-US"/>
          </a:p>
        </p:txBody>
      </p:sp>
      <p:sp>
        <p:nvSpPr>
          <p:cNvPr id="3" name="Rectangle 2"/>
          <p:cNvSpPr>
            <a:spLocks noGrp="1"/>
          </p:cNvSpPr>
          <p:nvPr>
            <p:ph type="body" orient="vert" idx="1"/>
          </p:nvPr>
        </p:nvSpPr>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a:p>
        </p:txBody>
      </p:sp>
      <p:sp>
        <p:nvSpPr>
          <p:cNvPr id="4" name="Rectangle 3"/>
          <p:cNvSpPr>
            <a:spLocks noGrp="1"/>
          </p:cNvSpPr>
          <p:nvPr>
            <p:ph type="dt" sz="half" idx="10"/>
          </p:nvPr>
        </p:nvSpPr>
        <p:spPr/>
        <p:txBody>
          <a:bodyPr/>
          <a:lstStyle/>
          <a:p>
            <a:fld id="{EAC31265-20FF-40F7-A61B-FAF077F954CE}" type="datetime1">
              <a:rPr kumimoji="1" lang="ja-JP" altLang="en-US" smtClean="0"/>
              <a:t>2011/12/18</a:t>
            </a:fld>
            <a:endParaRPr kumimoji="1" lang="ja-JP" altLang="en-US" dirty="0"/>
          </a:p>
        </p:txBody>
      </p:sp>
      <p:sp>
        <p:nvSpPr>
          <p:cNvPr id="5" name="Rectangle 4"/>
          <p:cNvSpPr>
            <a:spLocks noGrp="1"/>
          </p:cNvSpPr>
          <p:nvPr>
            <p:ph type="ftr" sz="quarter" idx="11"/>
          </p:nvPr>
        </p:nvSpPr>
        <p:spPr/>
        <p:txBody>
          <a:bodyPr/>
          <a:lstStyle/>
          <a:p>
            <a:endParaRPr kumimoji="1" lang="ja-JP" altLang="en-US" dirty="0"/>
          </a:p>
        </p:txBody>
      </p:sp>
      <p:sp>
        <p:nvSpPr>
          <p:cNvPr id="6" name="Rectangle 5"/>
          <p:cNvSpPr>
            <a:spLocks noGrp="1"/>
          </p:cNvSpPr>
          <p:nvPr>
            <p:ph type="sldNum" sz="quarter" idx="12"/>
          </p:nvPr>
        </p:nvSpPr>
        <p:spPr/>
        <p:txBody>
          <a:bodyPr/>
          <a:lstStyle/>
          <a:p>
            <a:fld id="{7820C1B0-3616-4417-94E3-D3111C4C3CCA}" type="slidenum">
              <a:rPr kumimoji="1" lang="ja-JP" altLang="en-US" smtClean="0"/>
              <a:pPr/>
              <a:t>‹#›</a:t>
            </a:fld>
            <a:endParaRPr kumimoji="1" lang="ja-JP" alt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縦書きタイトルと&#10;縦書きテキスト">
    <p:spTree>
      <p:nvGrpSpPr>
        <p:cNvPr id="1" name=""/>
        <p:cNvGrpSpPr/>
        <p:nvPr/>
      </p:nvGrpSpPr>
      <p:grpSpPr>
        <a:xfrm>
          <a:off x="0" y="0"/>
          <a:ext cx="0" cy="0"/>
          <a:chOff x="0" y="0"/>
          <a:chExt cx="0" cy="0"/>
        </a:xfrm>
      </p:grpSpPr>
      <p:sp>
        <p:nvSpPr>
          <p:cNvPr id="3" name="Rectangle 2"/>
          <p:cNvSpPr>
            <a:spLocks noGrp="1"/>
          </p:cNvSpPr>
          <p:nvPr>
            <p:ph type="body" orient="vert" idx="1"/>
          </p:nvPr>
        </p:nvSpPr>
        <p:spPr>
          <a:xfrm>
            <a:off x="457200" y="274638"/>
            <a:ext cx="6400800" cy="6049962"/>
          </a:xfrm>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Rectangle 3"/>
          <p:cNvSpPr>
            <a:spLocks noGrp="1"/>
          </p:cNvSpPr>
          <p:nvPr>
            <p:ph type="dt" sz="half" idx="10"/>
          </p:nvPr>
        </p:nvSpPr>
        <p:spPr/>
        <p:txBody>
          <a:bodyPr/>
          <a:lstStyle/>
          <a:p>
            <a:fld id="{F5645D6D-17E1-443F-9909-F514B9AD8829}" type="datetime1">
              <a:rPr kumimoji="1" lang="ja-JP" altLang="en-US" smtClean="0"/>
              <a:t>2011/12/18</a:t>
            </a:fld>
            <a:endParaRPr kumimoji="1" lang="ja-JP" altLang="en-US" dirty="0"/>
          </a:p>
        </p:txBody>
      </p:sp>
      <p:sp>
        <p:nvSpPr>
          <p:cNvPr id="5" name="Rectangle 4"/>
          <p:cNvSpPr>
            <a:spLocks noGrp="1"/>
          </p:cNvSpPr>
          <p:nvPr>
            <p:ph type="ftr" sz="quarter" idx="11"/>
          </p:nvPr>
        </p:nvSpPr>
        <p:spPr/>
        <p:txBody>
          <a:bodyPr/>
          <a:lstStyle/>
          <a:p>
            <a:endParaRPr kumimoji="1" lang="ja-JP" altLang="en-US" dirty="0"/>
          </a:p>
        </p:txBody>
      </p:sp>
      <p:sp>
        <p:nvSpPr>
          <p:cNvPr id="6" name="Rectangle 5"/>
          <p:cNvSpPr>
            <a:spLocks noGrp="1"/>
          </p:cNvSpPr>
          <p:nvPr>
            <p:ph type="sldNum" sz="quarter" idx="12"/>
          </p:nvPr>
        </p:nvSpPr>
        <p:spPr/>
        <p:txBody>
          <a:bodyPr/>
          <a:lstStyle/>
          <a:p>
            <a:fld id="{7820C1B0-3616-4417-94E3-D3111C4C3CCA}" type="slidenum">
              <a:rPr kumimoji="1" lang="ja-JP" altLang="en-US" smtClean="0"/>
              <a:pPr/>
              <a:t>‹#›</a:t>
            </a:fld>
            <a:endParaRPr kumimoji="1" lang="ja-JP" altLang="en-US" dirty="0"/>
          </a:p>
        </p:txBody>
      </p:sp>
      <p:sp>
        <p:nvSpPr>
          <p:cNvPr id="7" name="Round Same Side Corner Rectangle 6"/>
          <p:cNvSpPr/>
          <p:nvPr/>
        </p:nvSpPr>
        <p:spPr>
          <a:xfrm rot="5400000">
            <a:off x="4862513" y="2300287"/>
            <a:ext cx="6096000" cy="1952625"/>
          </a:xfrm>
          <a:prstGeom prst="round2SameRect">
            <a:avLst>
              <a:gd name="adj1" fmla="val 4902"/>
              <a:gd name="adj2" fmla="val 0"/>
            </a:avLst>
          </a:prstGeom>
          <a:solidFill>
            <a:schemeClr val="accent1"/>
          </a:soli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Rectangle 1"/>
          <p:cNvSpPr>
            <a:spLocks noGrp="1"/>
          </p:cNvSpPr>
          <p:nvPr>
            <p:ph type="title" orient="vert"/>
          </p:nvPr>
        </p:nvSpPr>
        <p:spPr>
          <a:xfrm>
            <a:off x="7029450" y="274638"/>
            <a:ext cx="1752600" cy="5973762"/>
          </a:xfrm>
        </p:spPr>
        <p:txBody>
          <a:bodyPr vert="eaVert"/>
          <a:lstStyle>
            <a:lvl1pPr>
              <a:defRPr>
                <a:solidFill>
                  <a:srgbClr val="FFFFFF"/>
                </a:solidFill>
              </a:defRPr>
            </a:lvl1pPr>
          </a:lstStyle>
          <a:p>
            <a:r>
              <a:rPr lang="ja-JP" altLang="en-US" smtClean="0"/>
              <a:t>マスター タイトルの書式設定</a:t>
            </a:r>
            <a:endParaRPr lang="en-US" dirty="0"/>
          </a:p>
        </p:txBody>
      </p:sp>
      <p:cxnSp>
        <p:nvCxnSpPr>
          <p:cNvPr id="8" name="Straight Connector 7"/>
          <p:cNvCxnSpPr/>
          <p:nvPr/>
        </p:nvCxnSpPr>
        <p:spPr>
          <a:xfrm>
            <a:off x="228600" y="6528816"/>
            <a:ext cx="8686800" cy="1588"/>
          </a:xfrm>
          <a:prstGeom prst="line">
            <a:avLst/>
          </a:prstGeom>
          <a:ln w="12700" cap="rnd" cmpd="sng" algn="ctr">
            <a:solidFill>
              <a:schemeClr val="tx2"/>
            </a:solidFill>
            <a:prstDash val="solid"/>
          </a:ln>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Rectangle 1"/>
          <p:cNvSpPr>
            <a:spLocks noGrp="1"/>
          </p:cNvSpPr>
          <p:nvPr>
            <p:ph type="title"/>
          </p:nvPr>
        </p:nvSpPr>
        <p:spPr/>
        <p:txBody>
          <a:bodyPr/>
          <a:lstStyle/>
          <a:p>
            <a:r>
              <a:rPr lang="ja-JP" altLang="en-US" smtClean="0"/>
              <a:t>マスター タイトルの書式設定</a:t>
            </a:r>
            <a:endParaRPr lang="en-US" dirty="0"/>
          </a:p>
        </p:txBody>
      </p:sp>
      <p:sp>
        <p:nvSpPr>
          <p:cNvPr id="3" name="Rectangle 2"/>
          <p:cNvSpPr>
            <a:spLocks noGrp="1"/>
          </p:cNvSpPr>
          <p:nvPr>
            <p:ph idx="1"/>
          </p:nvPr>
        </p:nvSpPr>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a:p>
        </p:txBody>
      </p:sp>
      <p:sp>
        <p:nvSpPr>
          <p:cNvPr id="4" name="Rectangle 3"/>
          <p:cNvSpPr>
            <a:spLocks noGrp="1"/>
          </p:cNvSpPr>
          <p:nvPr>
            <p:ph type="dt" sz="half" idx="10"/>
          </p:nvPr>
        </p:nvSpPr>
        <p:spPr/>
        <p:txBody>
          <a:bodyPr/>
          <a:lstStyle/>
          <a:p>
            <a:fld id="{401FFEB2-3C3F-4A4C-89CE-5805BCC5979A}" type="datetime1">
              <a:rPr kumimoji="1" lang="ja-JP" altLang="en-US" smtClean="0"/>
              <a:t>2011/12/18</a:t>
            </a:fld>
            <a:endParaRPr kumimoji="1" lang="ja-JP" altLang="en-US" dirty="0"/>
          </a:p>
        </p:txBody>
      </p:sp>
      <p:sp>
        <p:nvSpPr>
          <p:cNvPr id="5" name="Rectangle 4"/>
          <p:cNvSpPr>
            <a:spLocks noGrp="1"/>
          </p:cNvSpPr>
          <p:nvPr>
            <p:ph type="ftr" sz="quarter" idx="11"/>
          </p:nvPr>
        </p:nvSpPr>
        <p:spPr/>
        <p:txBody>
          <a:bodyPr/>
          <a:lstStyle/>
          <a:p>
            <a:endParaRPr kumimoji="1" lang="ja-JP" altLang="en-US" dirty="0"/>
          </a:p>
        </p:txBody>
      </p:sp>
      <p:sp>
        <p:nvSpPr>
          <p:cNvPr id="6" name="Rectangle 5"/>
          <p:cNvSpPr>
            <a:spLocks noGrp="1"/>
          </p:cNvSpPr>
          <p:nvPr>
            <p:ph type="sldNum" sz="quarter" idx="12"/>
          </p:nvPr>
        </p:nvSpPr>
        <p:spPr/>
        <p:txBody>
          <a:bodyPr/>
          <a:lstStyle/>
          <a:p>
            <a:fld id="{7820C1B0-3616-4417-94E3-D3111C4C3CCA}" type="slidenum">
              <a:rPr kumimoji="1" lang="ja-JP" altLang="en-US" smtClean="0"/>
              <a:pPr/>
              <a:t>‹#›</a:t>
            </a:fld>
            <a:endParaRPr kumimoji="1" lang="ja-JP" alt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セクション見出し">
    <p:spTree>
      <p:nvGrpSpPr>
        <p:cNvPr id="1" name=""/>
        <p:cNvGrpSpPr/>
        <p:nvPr/>
      </p:nvGrpSpPr>
      <p:grpSpPr>
        <a:xfrm>
          <a:off x="0" y="0"/>
          <a:ext cx="0" cy="0"/>
          <a:chOff x="0" y="0"/>
          <a:chExt cx="0" cy="0"/>
        </a:xfrm>
      </p:grpSpPr>
      <p:sp>
        <p:nvSpPr>
          <p:cNvPr id="8" name="Round Same Side Corner Rectangle 7"/>
          <p:cNvSpPr/>
          <p:nvPr/>
        </p:nvSpPr>
        <p:spPr>
          <a:xfrm>
            <a:off x="228600" y="228600"/>
            <a:ext cx="8686800" cy="4953000"/>
          </a:xfrm>
          <a:prstGeom prst="round2SameRect">
            <a:avLst>
              <a:gd name="adj1" fmla="val 2821"/>
              <a:gd name="adj2" fmla="val 0"/>
            </a:avLst>
          </a:prstGeom>
          <a:solidFill>
            <a:schemeClr val="tx2"/>
          </a:soli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Round Same Side Corner Rectangle 6"/>
          <p:cNvSpPr/>
          <p:nvPr/>
        </p:nvSpPr>
        <p:spPr>
          <a:xfrm flipV="1">
            <a:off x="228600" y="5257800"/>
            <a:ext cx="8686800" cy="1295400"/>
          </a:xfrm>
          <a:prstGeom prst="round2SameRect">
            <a:avLst>
              <a:gd name="adj1" fmla="val 10784"/>
              <a:gd name="adj2" fmla="val 0"/>
            </a:avLst>
          </a:prstGeom>
          <a:solidFill>
            <a:schemeClr val="accent1"/>
          </a:soli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Rectangle 1"/>
          <p:cNvSpPr>
            <a:spLocks noGrp="1"/>
          </p:cNvSpPr>
          <p:nvPr>
            <p:ph type="title"/>
          </p:nvPr>
        </p:nvSpPr>
        <p:spPr>
          <a:xfrm>
            <a:off x="685800" y="838200"/>
            <a:ext cx="7772400" cy="4191000"/>
          </a:xfrm>
        </p:spPr>
        <p:txBody>
          <a:bodyPr anchor="ctr"/>
          <a:lstStyle>
            <a:lvl1pPr algn="ctr">
              <a:defRPr sz="4800" b="0" cap="none" baseline="0">
                <a:solidFill>
                  <a:schemeClr val="bg2"/>
                </a:solidFill>
                <a:effectLst/>
              </a:defRPr>
            </a:lvl1pPr>
          </a:lstStyle>
          <a:p>
            <a:r>
              <a:rPr lang="ja-JP" altLang="en-US" smtClean="0"/>
              <a:t>マスター タイトルの書式設定</a:t>
            </a:r>
            <a:endParaRPr lang="en-US" dirty="0"/>
          </a:p>
        </p:txBody>
      </p:sp>
      <p:sp>
        <p:nvSpPr>
          <p:cNvPr id="3" name="Rectangle 2"/>
          <p:cNvSpPr>
            <a:spLocks noGrp="1"/>
          </p:cNvSpPr>
          <p:nvPr>
            <p:ph type="body" idx="1"/>
          </p:nvPr>
        </p:nvSpPr>
        <p:spPr>
          <a:xfrm>
            <a:off x="722313" y="5410200"/>
            <a:ext cx="7772400" cy="1042987"/>
          </a:xfrm>
        </p:spPr>
        <p:txBody>
          <a:bodyPr anchor="ctr">
            <a:normAutofit/>
          </a:bodyPr>
          <a:lstStyle>
            <a:lvl1pPr marL="0" indent="0" algn="ctr">
              <a:buNone/>
              <a:defRPr sz="28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smtClean="0"/>
              <a:t>マスター テキストの書式設定</a:t>
            </a:r>
          </a:p>
        </p:txBody>
      </p:sp>
      <p:sp>
        <p:nvSpPr>
          <p:cNvPr id="4" name="Rectangle 3"/>
          <p:cNvSpPr>
            <a:spLocks noGrp="1"/>
          </p:cNvSpPr>
          <p:nvPr>
            <p:ph type="dt" sz="half" idx="10"/>
          </p:nvPr>
        </p:nvSpPr>
        <p:spPr/>
        <p:txBody>
          <a:bodyPr/>
          <a:lstStyle/>
          <a:p>
            <a:fld id="{FACBA707-5551-4354-AD07-0D237D4C3013}" type="datetime1">
              <a:rPr kumimoji="1" lang="ja-JP" altLang="en-US" smtClean="0"/>
              <a:t>2011/12/18</a:t>
            </a:fld>
            <a:endParaRPr kumimoji="1" lang="ja-JP" altLang="en-US" dirty="0"/>
          </a:p>
        </p:txBody>
      </p:sp>
      <p:sp>
        <p:nvSpPr>
          <p:cNvPr id="5" name="Rectangle 4"/>
          <p:cNvSpPr>
            <a:spLocks noGrp="1"/>
          </p:cNvSpPr>
          <p:nvPr>
            <p:ph type="ftr" sz="quarter" idx="11"/>
          </p:nvPr>
        </p:nvSpPr>
        <p:spPr/>
        <p:txBody>
          <a:bodyPr/>
          <a:lstStyle/>
          <a:p>
            <a:endParaRPr kumimoji="1" lang="ja-JP" altLang="en-US" dirty="0"/>
          </a:p>
        </p:txBody>
      </p:sp>
      <p:sp>
        <p:nvSpPr>
          <p:cNvPr id="6" name="Rectangle 5"/>
          <p:cNvSpPr>
            <a:spLocks noGrp="1"/>
          </p:cNvSpPr>
          <p:nvPr>
            <p:ph type="sldNum" sz="quarter" idx="12"/>
          </p:nvPr>
        </p:nvSpPr>
        <p:spPr/>
        <p:txBody>
          <a:bodyPr/>
          <a:lstStyle/>
          <a:p>
            <a:fld id="{7820C1B0-3616-4417-94E3-D3111C4C3CCA}" type="slidenum">
              <a:rPr kumimoji="1" lang="ja-JP" altLang="en-US" smtClean="0"/>
              <a:pPr/>
              <a:t>‹#›</a:t>
            </a:fld>
            <a:endParaRPr kumimoji="1" lang="ja-JP" alt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Rectangle 1"/>
          <p:cNvSpPr>
            <a:spLocks noGrp="1"/>
          </p:cNvSpPr>
          <p:nvPr>
            <p:ph type="title"/>
          </p:nvPr>
        </p:nvSpPr>
        <p:spPr/>
        <p:txBody>
          <a:bodyPr/>
          <a:lstStyle/>
          <a:p>
            <a:r>
              <a:rPr lang="ja-JP" altLang="en-US" smtClean="0"/>
              <a:t>マスター タイトルの書式設定</a:t>
            </a:r>
            <a:endParaRPr lang="en-US"/>
          </a:p>
        </p:txBody>
      </p:sp>
      <p:sp>
        <p:nvSpPr>
          <p:cNvPr id="3" name="Rectangle 2"/>
          <p:cNvSpPr>
            <a:spLocks noGrp="1"/>
          </p:cNvSpPr>
          <p:nvPr>
            <p:ph sz="half" idx="1"/>
          </p:nvPr>
        </p:nvSpPr>
        <p:spPr>
          <a:xfrm>
            <a:off x="301752" y="1600200"/>
            <a:ext cx="4160520" cy="475488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Rectangle 3"/>
          <p:cNvSpPr>
            <a:spLocks noGrp="1"/>
          </p:cNvSpPr>
          <p:nvPr>
            <p:ph sz="half" idx="2"/>
          </p:nvPr>
        </p:nvSpPr>
        <p:spPr>
          <a:xfrm>
            <a:off x="4648200" y="1600200"/>
            <a:ext cx="4160520" cy="475488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5" name="Rectangle 4"/>
          <p:cNvSpPr>
            <a:spLocks noGrp="1"/>
          </p:cNvSpPr>
          <p:nvPr>
            <p:ph type="dt" sz="half" idx="10"/>
          </p:nvPr>
        </p:nvSpPr>
        <p:spPr/>
        <p:txBody>
          <a:bodyPr/>
          <a:lstStyle/>
          <a:p>
            <a:fld id="{6A31B39A-65B7-4A67-8305-25ABAEB849D8}" type="datetime1">
              <a:rPr kumimoji="1" lang="ja-JP" altLang="en-US" smtClean="0"/>
              <a:t>2011/12/18</a:t>
            </a:fld>
            <a:endParaRPr kumimoji="1" lang="ja-JP" altLang="en-US" dirty="0"/>
          </a:p>
        </p:txBody>
      </p:sp>
      <p:sp>
        <p:nvSpPr>
          <p:cNvPr id="6" name="Rectangle 5"/>
          <p:cNvSpPr>
            <a:spLocks noGrp="1"/>
          </p:cNvSpPr>
          <p:nvPr>
            <p:ph type="ftr" sz="quarter" idx="11"/>
          </p:nvPr>
        </p:nvSpPr>
        <p:spPr/>
        <p:txBody>
          <a:bodyPr/>
          <a:lstStyle/>
          <a:p>
            <a:endParaRPr kumimoji="1" lang="ja-JP" altLang="en-US" dirty="0"/>
          </a:p>
        </p:txBody>
      </p:sp>
      <p:sp>
        <p:nvSpPr>
          <p:cNvPr id="7" name="Rectangle 6"/>
          <p:cNvSpPr>
            <a:spLocks noGrp="1"/>
          </p:cNvSpPr>
          <p:nvPr>
            <p:ph type="sldNum" sz="quarter" idx="12"/>
          </p:nvPr>
        </p:nvSpPr>
        <p:spPr/>
        <p:txBody>
          <a:bodyPr/>
          <a:lstStyle/>
          <a:p>
            <a:fld id="{7820C1B0-3616-4417-94E3-D3111C4C3CCA}" type="slidenum">
              <a:rPr kumimoji="1" lang="ja-JP" altLang="en-US" smtClean="0"/>
              <a:pPr/>
              <a:t>‹#›</a:t>
            </a:fld>
            <a:endParaRPr kumimoji="1" lang="ja-JP" alt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Rectangle 1"/>
          <p:cNvSpPr>
            <a:spLocks noGrp="1"/>
          </p:cNvSpPr>
          <p:nvPr>
            <p:ph type="title"/>
          </p:nvPr>
        </p:nvSpPr>
        <p:spPr/>
        <p:txBody>
          <a:bodyPr/>
          <a:lstStyle>
            <a:lvl1pPr>
              <a:defRPr/>
            </a:lvl1pPr>
          </a:lstStyle>
          <a:p>
            <a:r>
              <a:rPr lang="ja-JP" altLang="en-US" smtClean="0"/>
              <a:t>マスター タイトルの書式設定</a:t>
            </a:r>
            <a:endParaRPr lang="en-US"/>
          </a:p>
        </p:txBody>
      </p:sp>
      <p:sp>
        <p:nvSpPr>
          <p:cNvPr id="3" name="Rectangle 2"/>
          <p:cNvSpPr>
            <a:spLocks noGrp="1"/>
          </p:cNvSpPr>
          <p:nvPr>
            <p:ph type="body" idx="1"/>
          </p:nvPr>
        </p:nvSpPr>
        <p:spPr>
          <a:xfrm>
            <a:off x="301752" y="1535112"/>
            <a:ext cx="4160520" cy="827087"/>
          </a:xfrm>
        </p:spPr>
        <p:txBody>
          <a:bodyPr anchor="ctr">
            <a:normAutofit/>
            <a:scene3d>
              <a:camera prst="orthographicFront"/>
              <a:lightRig rig="flat" dir="tl">
                <a:rot lat="0" lon="0" rev="6600000"/>
              </a:lightRig>
            </a:scene3d>
            <a:sp3d>
              <a:contourClr>
                <a:schemeClr val="accent2">
                  <a:shade val="75000"/>
                </a:schemeClr>
              </a:contourClr>
            </a:sp3d>
          </a:bodyPr>
          <a:lstStyle>
            <a:lvl1pPr marL="0" indent="0" algn="ctr">
              <a:buNone/>
              <a:defRPr lang="en-US" sz="2400" b="0" dirty="0" smtClean="0">
                <a:ln w="11430"/>
                <a:solidFill>
                  <a:schemeClr val="tx2"/>
                </a:solidFill>
                <a:effectLst/>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4" name="Rectangle 3"/>
          <p:cNvSpPr>
            <a:spLocks noGrp="1"/>
          </p:cNvSpPr>
          <p:nvPr>
            <p:ph sz="half" idx="2"/>
          </p:nvPr>
        </p:nvSpPr>
        <p:spPr>
          <a:xfrm>
            <a:off x="301752" y="2373312"/>
            <a:ext cx="416052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5" name="Rectangle 4"/>
          <p:cNvSpPr>
            <a:spLocks noGrp="1"/>
          </p:cNvSpPr>
          <p:nvPr>
            <p:ph type="body" sz="quarter" idx="3"/>
          </p:nvPr>
        </p:nvSpPr>
        <p:spPr>
          <a:xfrm>
            <a:off x="4645024" y="1535112"/>
            <a:ext cx="4160520" cy="827087"/>
          </a:xfrm>
        </p:spPr>
        <p:txBody>
          <a:bodyPr anchor="ctr">
            <a:normAutofit/>
            <a:scene3d>
              <a:camera prst="orthographicFront"/>
              <a:lightRig rig="flat" dir="tl">
                <a:rot lat="0" lon="0" rev="6600000"/>
              </a:lightRig>
            </a:scene3d>
            <a:sp3d>
              <a:contourClr>
                <a:schemeClr val="accent2">
                  <a:shade val="75000"/>
                </a:schemeClr>
              </a:contourClr>
            </a:sp3d>
          </a:bodyPr>
          <a:lstStyle>
            <a:lvl1pPr marL="0" indent="0" algn="ctr">
              <a:buNone/>
              <a:defRPr lang="en-US" sz="2400" b="0" dirty="0" smtClean="0">
                <a:ln w="11430"/>
                <a:solidFill>
                  <a:schemeClr val="tx2"/>
                </a:solidFill>
                <a:effectLst/>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6" name="Rectangle 5"/>
          <p:cNvSpPr>
            <a:spLocks noGrp="1"/>
          </p:cNvSpPr>
          <p:nvPr>
            <p:ph sz="quarter" idx="4"/>
          </p:nvPr>
        </p:nvSpPr>
        <p:spPr>
          <a:xfrm>
            <a:off x="4645024" y="2373312"/>
            <a:ext cx="416052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7" name="Rectangle 6"/>
          <p:cNvSpPr>
            <a:spLocks noGrp="1"/>
          </p:cNvSpPr>
          <p:nvPr>
            <p:ph type="dt" sz="half" idx="10"/>
          </p:nvPr>
        </p:nvSpPr>
        <p:spPr/>
        <p:txBody>
          <a:bodyPr/>
          <a:lstStyle/>
          <a:p>
            <a:fld id="{EA043D1E-D849-41AC-933A-17C3678A01A2}" type="datetime1">
              <a:rPr kumimoji="1" lang="ja-JP" altLang="en-US" smtClean="0"/>
              <a:t>2011/12/18</a:t>
            </a:fld>
            <a:endParaRPr kumimoji="1" lang="ja-JP" altLang="en-US" dirty="0"/>
          </a:p>
        </p:txBody>
      </p:sp>
      <p:sp>
        <p:nvSpPr>
          <p:cNvPr id="8" name="Rectangle 7"/>
          <p:cNvSpPr>
            <a:spLocks noGrp="1"/>
          </p:cNvSpPr>
          <p:nvPr>
            <p:ph type="ftr" sz="quarter" idx="11"/>
          </p:nvPr>
        </p:nvSpPr>
        <p:spPr/>
        <p:txBody>
          <a:bodyPr/>
          <a:lstStyle/>
          <a:p>
            <a:endParaRPr kumimoji="1" lang="ja-JP" altLang="en-US" dirty="0"/>
          </a:p>
        </p:txBody>
      </p:sp>
      <p:sp>
        <p:nvSpPr>
          <p:cNvPr id="9" name="Rectangle 8"/>
          <p:cNvSpPr>
            <a:spLocks noGrp="1"/>
          </p:cNvSpPr>
          <p:nvPr>
            <p:ph type="sldNum" sz="quarter" idx="12"/>
          </p:nvPr>
        </p:nvSpPr>
        <p:spPr/>
        <p:txBody>
          <a:bodyPr/>
          <a:lstStyle/>
          <a:p>
            <a:fld id="{7820C1B0-3616-4417-94E3-D3111C4C3CCA}" type="slidenum">
              <a:rPr kumimoji="1" lang="ja-JP" altLang="en-US" smtClean="0"/>
              <a:pPr/>
              <a:t>‹#›</a:t>
            </a:fld>
            <a:endParaRPr kumimoji="1" lang="ja-JP" alt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Rectangle 1"/>
          <p:cNvSpPr>
            <a:spLocks noGrp="1"/>
          </p:cNvSpPr>
          <p:nvPr>
            <p:ph type="title"/>
          </p:nvPr>
        </p:nvSpPr>
        <p:spPr/>
        <p:txBody>
          <a:bodyPr/>
          <a:lstStyle/>
          <a:p>
            <a:r>
              <a:rPr lang="ja-JP" altLang="en-US" smtClean="0"/>
              <a:t>マスター タイトルの書式設定</a:t>
            </a:r>
            <a:endParaRPr lang="en-US"/>
          </a:p>
        </p:txBody>
      </p:sp>
      <p:sp>
        <p:nvSpPr>
          <p:cNvPr id="3" name="Rectangle 2"/>
          <p:cNvSpPr>
            <a:spLocks noGrp="1"/>
          </p:cNvSpPr>
          <p:nvPr>
            <p:ph type="dt" sz="half" idx="10"/>
          </p:nvPr>
        </p:nvSpPr>
        <p:spPr/>
        <p:txBody>
          <a:bodyPr/>
          <a:lstStyle/>
          <a:p>
            <a:fld id="{F035EF1F-DA73-4DDC-90DC-66C8DBD3DAC1}" type="datetime1">
              <a:rPr kumimoji="1" lang="ja-JP" altLang="en-US" smtClean="0"/>
              <a:t>2011/12/18</a:t>
            </a:fld>
            <a:endParaRPr kumimoji="1" lang="ja-JP" altLang="en-US" dirty="0"/>
          </a:p>
        </p:txBody>
      </p:sp>
      <p:sp>
        <p:nvSpPr>
          <p:cNvPr id="4" name="Rectangle 3"/>
          <p:cNvSpPr>
            <a:spLocks noGrp="1"/>
          </p:cNvSpPr>
          <p:nvPr>
            <p:ph type="ftr" sz="quarter" idx="11"/>
          </p:nvPr>
        </p:nvSpPr>
        <p:spPr/>
        <p:txBody>
          <a:bodyPr/>
          <a:lstStyle/>
          <a:p>
            <a:endParaRPr kumimoji="1" lang="ja-JP" altLang="en-US" dirty="0"/>
          </a:p>
        </p:txBody>
      </p:sp>
      <p:sp>
        <p:nvSpPr>
          <p:cNvPr id="5" name="Rectangle 4"/>
          <p:cNvSpPr>
            <a:spLocks noGrp="1"/>
          </p:cNvSpPr>
          <p:nvPr>
            <p:ph type="sldNum" sz="quarter" idx="12"/>
          </p:nvPr>
        </p:nvSpPr>
        <p:spPr/>
        <p:txBody>
          <a:bodyPr/>
          <a:lstStyle/>
          <a:p>
            <a:fld id="{7820C1B0-3616-4417-94E3-D3111C4C3CCA}" type="slidenum">
              <a:rPr kumimoji="1" lang="ja-JP" altLang="en-US" smtClean="0"/>
              <a:pPr/>
              <a:t>‹#›</a:t>
            </a:fld>
            <a:endParaRPr kumimoji="1" lang="ja-JP" alt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白紙">
    <p:spTree>
      <p:nvGrpSpPr>
        <p:cNvPr id="1" name=""/>
        <p:cNvGrpSpPr/>
        <p:nvPr/>
      </p:nvGrpSpPr>
      <p:grpSpPr>
        <a:xfrm>
          <a:off x="0" y="0"/>
          <a:ext cx="0" cy="0"/>
          <a:chOff x="0" y="0"/>
          <a:chExt cx="0" cy="0"/>
        </a:xfrm>
      </p:grpSpPr>
      <p:sp>
        <p:nvSpPr>
          <p:cNvPr id="2" name="Rectangle 1"/>
          <p:cNvSpPr>
            <a:spLocks noGrp="1"/>
          </p:cNvSpPr>
          <p:nvPr>
            <p:ph type="dt" sz="half" idx="10"/>
          </p:nvPr>
        </p:nvSpPr>
        <p:spPr/>
        <p:txBody>
          <a:bodyPr/>
          <a:lstStyle/>
          <a:p>
            <a:fld id="{CA10E00E-5195-4182-B31C-18559892E26C}" type="datetime1">
              <a:rPr kumimoji="1" lang="ja-JP" altLang="en-US" smtClean="0"/>
              <a:t>2011/12/18</a:t>
            </a:fld>
            <a:endParaRPr kumimoji="1" lang="ja-JP" altLang="en-US" dirty="0"/>
          </a:p>
        </p:txBody>
      </p:sp>
      <p:sp>
        <p:nvSpPr>
          <p:cNvPr id="3" name="Rectangle 2"/>
          <p:cNvSpPr>
            <a:spLocks noGrp="1"/>
          </p:cNvSpPr>
          <p:nvPr>
            <p:ph type="ftr" sz="quarter" idx="11"/>
          </p:nvPr>
        </p:nvSpPr>
        <p:spPr/>
        <p:txBody>
          <a:bodyPr/>
          <a:lstStyle/>
          <a:p>
            <a:endParaRPr kumimoji="1" lang="ja-JP" altLang="en-US" dirty="0"/>
          </a:p>
        </p:txBody>
      </p:sp>
      <p:sp>
        <p:nvSpPr>
          <p:cNvPr id="4" name="Rectangle 3"/>
          <p:cNvSpPr>
            <a:spLocks noGrp="1"/>
          </p:cNvSpPr>
          <p:nvPr>
            <p:ph type="sldNum" sz="quarter" idx="12"/>
          </p:nvPr>
        </p:nvSpPr>
        <p:spPr/>
        <p:txBody>
          <a:bodyPr/>
          <a:lstStyle/>
          <a:p>
            <a:fld id="{7820C1B0-3616-4417-94E3-D3111C4C3CCA}" type="slidenum">
              <a:rPr kumimoji="1" lang="ja-JP" altLang="en-US" smtClean="0"/>
              <a:pPr/>
              <a:t>‹#›</a:t>
            </a:fld>
            <a:endParaRPr kumimoji="1" lang="ja-JP" alt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タイトル付きの&#10;コンテンツ">
    <p:spTree>
      <p:nvGrpSpPr>
        <p:cNvPr id="1" name=""/>
        <p:cNvGrpSpPr/>
        <p:nvPr/>
      </p:nvGrpSpPr>
      <p:grpSpPr>
        <a:xfrm>
          <a:off x="0" y="0"/>
          <a:ext cx="0" cy="0"/>
          <a:chOff x="0" y="0"/>
          <a:chExt cx="0" cy="0"/>
        </a:xfrm>
      </p:grpSpPr>
      <p:sp>
        <p:nvSpPr>
          <p:cNvPr id="8" name="Round Same Side Corner Rectangle 7"/>
          <p:cNvSpPr/>
          <p:nvPr/>
        </p:nvSpPr>
        <p:spPr>
          <a:xfrm>
            <a:off x="228600" y="152400"/>
            <a:ext cx="8686800" cy="1295400"/>
          </a:xfrm>
          <a:prstGeom prst="round2SameRect">
            <a:avLst>
              <a:gd name="adj1" fmla="val 4902"/>
              <a:gd name="adj2" fmla="val 0"/>
            </a:avLst>
          </a:prstGeom>
          <a:solidFill>
            <a:schemeClr val="accent1"/>
          </a:soli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Rectangle 1"/>
          <p:cNvSpPr>
            <a:spLocks noGrp="1"/>
          </p:cNvSpPr>
          <p:nvPr>
            <p:ph type="title"/>
          </p:nvPr>
        </p:nvSpPr>
        <p:spPr>
          <a:xfrm>
            <a:off x="304800" y="228600"/>
            <a:ext cx="4495800" cy="1143000"/>
          </a:xfrm>
        </p:spPr>
        <p:txBody>
          <a:bodyPr anchor="ctr"/>
          <a:lstStyle>
            <a:lvl1pPr algn="l">
              <a:defRPr sz="2800" b="0"/>
            </a:lvl1pPr>
          </a:lstStyle>
          <a:p>
            <a:r>
              <a:rPr lang="ja-JP" altLang="en-US" smtClean="0"/>
              <a:t>マスター タイトルの書式設定</a:t>
            </a:r>
            <a:endParaRPr lang="en-US" dirty="0"/>
          </a:p>
        </p:txBody>
      </p:sp>
      <p:sp>
        <p:nvSpPr>
          <p:cNvPr id="3" name="Rectangle 2"/>
          <p:cNvSpPr>
            <a:spLocks noGrp="1"/>
          </p:cNvSpPr>
          <p:nvPr>
            <p:ph idx="1"/>
          </p:nvPr>
        </p:nvSpPr>
        <p:spPr>
          <a:xfrm>
            <a:off x="228600" y="1600200"/>
            <a:ext cx="8686800" cy="472440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5" name="Rectangle 4"/>
          <p:cNvSpPr>
            <a:spLocks noGrp="1"/>
          </p:cNvSpPr>
          <p:nvPr>
            <p:ph type="dt" sz="half" idx="10"/>
          </p:nvPr>
        </p:nvSpPr>
        <p:spPr/>
        <p:txBody>
          <a:bodyPr/>
          <a:lstStyle/>
          <a:p>
            <a:fld id="{9DEA2C49-11D9-40D6-8A51-8811E2812113}" type="datetime1">
              <a:rPr kumimoji="1" lang="ja-JP" altLang="en-US" smtClean="0"/>
              <a:t>2011/12/18</a:t>
            </a:fld>
            <a:endParaRPr kumimoji="1" lang="ja-JP" altLang="en-US" dirty="0"/>
          </a:p>
        </p:txBody>
      </p:sp>
      <p:sp>
        <p:nvSpPr>
          <p:cNvPr id="6" name="Rectangle 5"/>
          <p:cNvSpPr>
            <a:spLocks noGrp="1"/>
          </p:cNvSpPr>
          <p:nvPr>
            <p:ph type="ftr" sz="quarter" idx="11"/>
          </p:nvPr>
        </p:nvSpPr>
        <p:spPr/>
        <p:txBody>
          <a:bodyPr/>
          <a:lstStyle/>
          <a:p>
            <a:endParaRPr kumimoji="1" lang="ja-JP" altLang="en-US" dirty="0"/>
          </a:p>
        </p:txBody>
      </p:sp>
      <p:sp>
        <p:nvSpPr>
          <p:cNvPr id="7" name="Rectangle 6"/>
          <p:cNvSpPr>
            <a:spLocks noGrp="1"/>
          </p:cNvSpPr>
          <p:nvPr>
            <p:ph type="sldNum" sz="quarter" idx="12"/>
          </p:nvPr>
        </p:nvSpPr>
        <p:spPr/>
        <p:txBody>
          <a:bodyPr/>
          <a:lstStyle/>
          <a:p>
            <a:fld id="{7820C1B0-3616-4417-94E3-D3111C4C3CCA}" type="slidenum">
              <a:rPr kumimoji="1" lang="ja-JP" altLang="en-US" smtClean="0"/>
              <a:pPr/>
              <a:t>‹#›</a:t>
            </a:fld>
            <a:endParaRPr kumimoji="1" lang="ja-JP" altLang="en-US" dirty="0"/>
          </a:p>
        </p:txBody>
      </p:sp>
      <p:cxnSp>
        <p:nvCxnSpPr>
          <p:cNvPr id="9" name="Straight Connector 8"/>
          <p:cNvCxnSpPr/>
          <p:nvPr/>
        </p:nvCxnSpPr>
        <p:spPr>
          <a:xfrm>
            <a:off x="228600" y="6528816"/>
            <a:ext cx="8686800" cy="1588"/>
          </a:xfrm>
          <a:prstGeom prst="line">
            <a:avLst/>
          </a:prstGeom>
          <a:ln w="12700" cap="rnd" cmpd="sng" algn="ctr">
            <a:solidFill>
              <a:schemeClr val="tx2"/>
            </a:solidFill>
            <a:prstDash val="solid"/>
          </a:ln>
          <a:effectLst/>
        </p:spPr>
        <p:style>
          <a:lnRef idx="1">
            <a:schemeClr val="accent1"/>
          </a:lnRef>
          <a:fillRef idx="0">
            <a:schemeClr val="accent1"/>
          </a:fillRef>
          <a:effectRef idx="0">
            <a:schemeClr val="accent1"/>
          </a:effectRef>
          <a:fontRef idx="minor">
            <a:schemeClr val="tx1"/>
          </a:fontRef>
        </p:style>
      </p:cxnSp>
      <p:sp useBgFill="1">
        <p:nvSpPr>
          <p:cNvPr id="10" name="Rectangle 9"/>
          <p:cNvSpPr/>
          <p:nvPr/>
        </p:nvSpPr>
        <p:spPr>
          <a:xfrm>
            <a:off x="4876800" y="152400"/>
            <a:ext cx="3581400" cy="1295400"/>
          </a:xfrm>
          <a:prstGeom prst="rect">
            <a:avLst/>
          </a:prstGeom>
          <a:ln>
            <a:noFill/>
          </a:ln>
        </p:spPr>
        <p:style>
          <a:lnRef idx="2">
            <a:schemeClr val="accent1">
              <a:shade val="50000"/>
            </a:schemeClr>
          </a:lnRef>
          <a:fillRef idx="1001">
            <a:schemeClr val="lt1"/>
          </a:fillRef>
          <a:effectRef idx="0">
            <a:schemeClr val="accent1"/>
          </a:effectRef>
          <a:fontRef idx="minor">
            <a:schemeClr val="lt1"/>
          </a:fontRef>
        </p:style>
        <p:txBody>
          <a:bodyPr rtlCol="0" anchor="ctr"/>
          <a:lstStyle/>
          <a:p>
            <a:pPr algn="ctr"/>
            <a:endParaRPr lang="en-US" dirty="0"/>
          </a:p>
        </p:txBody>
      </p:sp>
      <p:sp>
        <p:nvSpPr>
          <p:cNvPr id="11" name="Rectangle 10"/>
          <p:cNvSpPr/>
          <p:nvPr/>
        </p:nvSpPr>
        <p:spPr>
          <a:xfrm>
            <a:off x="4967288" y="152400"/>
            <a:ext cx="3400425" cy="12954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Rectangle 3"/>
          <p:cNvSpPr>
            <a:spLocks noGrp="1"/>
          </p:cNvSpPr>
          <p:nvPr>
            <p:ph type="body" sz="half" idx="2"/>
          </p:nvPr>
        </p:nvSpPr>
        <p:spPr>
          <a:xfrm>
            <a:off x="5105400" y="228600"/>
            <a:ext cx="3200400" cy="1143000"/>
          </a:xfrm>
        </p:spPr>
        <p:txBody>
          <a:bodyPr anchor="ctr">
            <a:normAutofit/>
          </a:bodyPr>
          <a:lstStyle>
            <a:lvl1pPr marL="0" indent="0" algn="l">
              <a:buNone/>
              <a:defRPr sz="1600">
                <a:solidFill>
                  <a:schemeClr val="bg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タイトル付きの図">
    <p:spTree>
      <p:nvGrpSpPr>
        <p:cNvPr id="1" name=""/>
        <p:cNvGrpSpPr/>
        <p:nvPr/>
      </p:nvGrpSpPr>
      <p:grpSpPr>
        <a:xfrm>
          <a:off x="0" y="0"/>
          <a:ext cx="0" cy="0"/>
          <a:chOff x="0" y="0"/>
          <a:chExt cx="0" cy="0"/>
        </a:xfrm>
      </p:grpSpPr>
      <p:sp>
        <p:nvSpPr>
          <p:cNvPr id="8" name="Round Same Side Corner Rectangle 7"/>
          <p:cNvSpPr/>
          <p:nvPr/>
        </p:nvSpPr>
        <p:spPr>
          <a:xfrm>
            <a:off x="228600" y="152400"/>
            <a:ext cx="8686800" cy="1295400"/>
          </a:xfrm>
          <a:prstGeom prst="round2SameRect">
            <a:avLst>
              <a:gd name="adj1" fmla="val 4902"/>
              <a:gd name="adj2" fmla="val 0"/>
            </a:avLst>
          </a:prstGeom>
          <a:solidFill>
            <a:schemeClr val="accent1"/>
          </a:soli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Rectangle 2"/>
          <p:cNvSpPr>
            <a:spLocks noGrp="1"/>
          </p:cNvSpPr>
          <p:nvPr>
            <p:ph type="pic" idx="1"/>
          </p:nvPr>
        </p:nvSpPr>
        <p:spPr>
          <a:xfrm>
            <a:off x="228600" y="1524000"/>
            <a:ext cx="8686800" cy="4910328"/>
          </a:xfrm>
          <a:solidFill>
            <a:schemeClr val="bg2"/>
          </a:solidFill>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dirty="0" smtClean="0"/>
              <a:t>アイコンをクリックして図を追加</a:t>
            </a:r>
            <a:endParaRPr lang="en-US" dirty="0"/>
          </a:p>
        </p:txBody>
      </p:sp>
      <p:sp>
        <p:nvSpPr>
          <p:cNvPr id="5" name="Rectangle 4"/>
          <p:cNvSpPr>
            <a:spLocks noGrp="1"/>
          </p:cNvSpPr>
          <p:nvPr>
            <p:ph type="dt" sz="half" idx="10"/>
          </p:nvPr>
        </p:nvSpPr>
        <p:spPr/>
        <p:txBody>
          <a:bodyPr/>
          <a:lstStyle/>
          <a:p>
            <a:fld id="{1A943303-5555-4832-808F-8664BA33C07E}" type="datetime1">
              <a:rPr kumimoji="1" lang="ja-JP" altLang="en-US" smtClean="0"/>
              <a:t>2011/12/18</a:t>
            </a:fld>
            <a:endParaRPr kumimoji="1" lang="ja-JP" altLang="en-US" dirty="0"/>
          </a:p>
        </p:txBody>
      </p:sp>
      <p:sp>
        <p:nvSpPr>
          <p:cNvPr id="6" name="Rectangle 5"/>
          <p:cNvSpPr>
            <a:spLocks noGrp="1"/>
          </p:cNvSpPr>
          <p:nvPr>
            <p:ph type="ftr" sz="quarter" idx="11"/>
          </p:nvPr>
        </p:nvSpPr>
        <p:spPr/>
        <p:txBody>
          <a:bodyPr/>
          <a:lstStyle/>
          <a:p>
            <a:endParaRPr kumimoji="1" lang="ja-JP" altLang="en-US" dirty="0"/>
          </a:p>
        </p:txBody>
      </p:sp>
      <p:sp>
        <p:nvSpPr>
          <p:cNvPr id="7" name="Rectangle 6"/>
          <p:cNvSpPr>
            <a:spLocks noGrp="1"/>
          </p:cNvSpPr>
          <p:nvPr>
            <p:ph type="sldNum" sz="quarter" idx="12"/>
          </p:nvPr>
        </p:nvSpPr>
        <p:spPr/>
        <p:txBody>
          <a:bodyPr/>
          <a:lstStyle/>
          <a:p>
            <a:fld id="{7820C1B0-3616-4417-94E3-D3111C4C3CCA}" type="slidenum">
              <a:rPr kumimoji="1" lang="ja-JP" altLang="en-US" smtClean="0"/>
              <a:pPr/>
              <a:t>‹#›</a:t>
            </a:fld>
            <a:endParaRPr kumimoji="1" lang="ja-JP" altLang="en-US" dirty="0"/>
          </a:p>
        </p:txBody>
      </p:sp>
      <p:sp useBgFill="1">
        <p:nvSpPr>
          <p:cNvPr id="9" name="Rectangle 8"/>
          <p:cNvSpPr/>
          <p:nvPr/>
        </p:nvSpPr>
        <p:spPr>
          <a:xfrm>
            <a:off x="4876800" y="152400"/>
            <a:ext cx="3581400" cy="1295400"/>
          </a:xfrm>
          <a:prstGeom prst="rect">
            <a:avLst/>
          </a:prstGeom>
          <a:ln>
            <a:noFill/>
          </a:ln>
        </p:spPr>
        <p:style>
          <a:lnRef idx="2">
            <a:schemeClr val="accent1">
              <a:shade val="50000"/>
            </a:schemeClr>
          </a:lnRef>
          <a:fillRef idx="1001">
            <a:schemeClr val="lt1"/>
          </a:fillRef>
          <a:effectRef idx="0">
            <a:schemeClr val="accent1"/>
          </a:effectRef>
          <a:fontRef idx="minor">
            <a:schemeClr val="lt1"/>
          </a:fontRef>
        </p:style>
        <p:txBody>
          <a:bodyPr rtlCol="0" anchor="ctr"/>
          <a:lstStyle/>
          <a:p>
            <a:pPr algn="ctr"/>
            <a:endParaRPr lang="en-US" dirty="0"/>
          </a:p>
        </p:txBody>
      </p:sp>
      <p:sp>
        <p:nvSpPr>
          <p:cNvPr id="10" name="Rectangle 9"/>
          <p:cNvSpPr/>
          <p:nvPr/>
        </p:nvSpPr>
        <p:spPr>
          <a:xfrm>
            <a:off x="4967288" y="152400"/>
            <a:ext cx="3400425" cy="12954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Rectangle 1"/>
          <p:cNvSpPr>
            <a:spLocks noGrp="1"/>
          </p:cNvSpPr>
          <p:nvPr>
            <p:ph type="title"/>
          </p:nvPr>
        </p:nvSpPr>
        <p:spPr>
          <a:xfrm>
            <a:off x="304800" y="228600"/>
            <a:ext cx="4495800" cy="1143000"/>
          </a:xfrm>
        </p:spPr>
        <p:txBody>
          <a:bodyPr anchor="ctr"/>
          <a:lstStyle>
            <a:lvl1pPr algn="l">
              <a:defRPr sz="2800" b="0"/>
            </a:lvl1pPr>
          </a:lstStyle>
          <a:p>
            <a:r>
              <a:rPr lang="ja-JP" altLang="en-US" smtClean="0"/>
              <a:t>マスター タイトルの書式設定</a:t>
            </a:r>
            <a:endParaRPr lang="en-US" dirty="0"/>
          </a:p>
        </p:txBody>
      </p:sp>
      <p:sp>
        <p:nvSpPr>
          <p:cNvPr id="4" name="Rectangle 3"/>
          <p:cNvSpPr>
            <a:spLocks noGrp="1"/>
          </p:cNvSpPr>
          <p:nvPr>
            <p:ph type="body" sz="half" idx="2"/>
          </p:nvPr>
        </p:nvSpPr>
        <p:spPr>
          <a:xfrm>
            <a:off x="5105400" y="228600"/>
            <a:ext cx="3200400" cy="1143000"/>
          </a:xfrm>
        </p:spPr>
        <p:txBody>
          <a:bodyPr anchor="ctr">
            <a:normAutofit/>
          </a:bodyPr>
          <a:lstStyle>
            <a:lvl1pPr marL="0" indent="0">
              <a:buNone/>
              <a:defRPr sz="1600">
                <a:solidFill>
                  <a:schemeClr val="bg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cxnSp>
        <p:nvCxnSpPr>
          <p:cNvPr id="11" name="Straight Connector 10"/>
          <p:cNvCxnSpPr/>
          <p:nvPr/>
        </p:nvCxnSpPr>
        <p:spPr>
          <a:xfrm>
            <a:off x="228600" y="6528816"/>
            <a:ext cx="8686800" cy="1588"/>
          </a:xfrm>
          <a:prstGeom prst="line">
            <a:avLst/>
          </a:prstGeom>
          <a:ln w="12700" cap="rnd" cmpd="sng" algn="ctr">
            <a:solidFill>
              <a:schemeClr val="tx2"/>
            </a:solidFill>
            <a:prstDash val="solid"/>
          </a:ln>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ound Same Side Corner Rectangle 6"/>
          <p:cNvSpPr/>
          <p:nvPr/>
        </p:nvSpPr>
        <p:spPr>
          <a:xfrm>
            <a:off x="228600" y="152400"/>
            <a:ext cx="8686800" cy="1295400"/>
          </a:xfrm>
          <a:prstGeom prst="round2SameRect">
            <a:avLst>
              <a:gd name="adj1" fmla="val 4902"/>
              <a:gd name="adj2" fmla="val 0"/>
            </a:avLst>
          </a:prstGeom>
          <a:solidFill>
            <a:schemeClr val="accent1"/>
          </a:soli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Placeholder 1"/>
          <p:cNvSpPr>
            <a:spLocks noGrp="1"/>
          </p:cNvSpPr>
          <p:nvPr>
            <p:ph type="title"/>
          </p:nvPr>
        </p:nvSpPr>
        <p:spPr>
          <a:xfrm>
            <a:off x="304800" y="274638"/>
            <a:ext cx="8534400" cy="1143000"/>
          </a:xfrm>
          <a:prstGeom prst="rect">
            <a:avLst/>
          </a:prstGeom>
        </p:spPr>
        <p:txBody>
          <a:bodyPr vert="horz" lIns="91440" tIns="45720" rIns="91440" bIns="45720" rtlCol="0" anchor="ctr">
            <a:noAutofit/>
          </a:body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304800" y="1600200"/>
            <a:ext cx="8534400" cy="4800600"/>
          </a:xfrm>
          <a:prstGeom prst="rect">
            <a:avLst/>
          </a:prstGeom>
        </p:spPr>
        <p:txBody>
          <a:bodyPr vert="horz" lIns="91440" tIns="45720" rIns="91440" bIns="45720" rtlCol="0">
            <a:normAutofit/>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2"/>
          </p:nvPr>
        </p:nvSpPr>
        <p:spPr>
          <a:xfrm>
            <a:off x="228600" y="6520942"/>
            <a:ext cx="2133600" cy="320040"/>
          </a:xfrm>
          <a:prstGeom prst="rect">
            <a:avLst/>
          </a:prstGeom>
        </p:spPr>
        <p:txBody>
          <a:bodyPr vert="horz" lIns="91440" tIns="45720" rIns="91440" bIns="45720" rtlCol="0" anchor="ctr"/>
          <a:lstStyle>
            <a:lvl1pPr algn="l">
              <a:defRPr sz="1200">
                <a:solidFill>
                  <a:schemeClr val="tx2"/>
                </a:solidFill>
              </a:defRPr>
            </a:lvl1pPr>
          </a:lstStyle>
          <a:p>
            <a:fld id="{D7739919-70BE-4747-8E4C-82439A4D6DC4}" type="datetime1">
              <a:rPr kumimoji="1" lang="ja-JP" altLang="en-US" smtClean="0"/>
              <a:t>2011/12/18</a:t>
            </a:fld>
            <a:endParaRPr kumimoji="1" lang="ja-JP" altLang="en-US" dirty="0"/>
          </a:p>
        </p:txBody>
      </p:sp>
      <p:sp>
        <p:nvSpPr>
          <p:cNvPr id="5" name="Footer Placeholder 4"/>
          <p:cNvSpPr>
            <a:spLocks noGrp="1"/>
          </p:cNvSpPr>
          <p:nvPr>
            <p:ph type="ftr" sz="quarter" idx="3"/>
          </p:nvPr>
        </p:nvSpPr>
        <p:spPr>
          <a:xfrm>
            <a:off x="2895600" y="6520942"/>
            <a:ext cx="3429000" cy="320040"/>
          </a:xfrm>
          <a:prstGeom prst="rect">
            <a:avLst/>
          </a:prstGeom>
        </p:spPr>
        <p:txBody>
          <a:bodyPr vert="horz" lIns="91440" tIns="45720" rIns="91440" bIns="45720" rtlCol="0" anchor="ctr"/>
          <a:lstStyle>
            <a:lvl1pPr algn="ctr">
              <a:defRPr sz="1200">
                <a:solidFill>
                  <a:schemeClr val="tx2"/>
                </a:solidFill>
              </a:defRPr>
            </a:lvl1pPr>
          </a:lstStyle>
          <a:p>
            <a:endParaRPr kumimoji="1" lang="ja-JP" altLang="en-US" dirty="0"/>
          </a:p>
        </p:txBody>
      </p:sp>
      <p:sp>
        <p:nvSpPr>
          <p:cNvPr id="6" name="Slide Number Placeholder 5"/>
          <p:cNvSpPr>
            <a:spLocks noGrp="1"/>
          </p:cNvSpPr>
          <p:nvPr>
            <p:ph type="sldNum" sz="quarter" idx="4"/>
          </p:nvPr>
        </p:nvSpPr>
        <p:spPr>
          <a:xfrm>
            <a:off x="6781800" y="6520942"/>
            <a:ext cx="2133600" cy="320040"/>
          </a:xfrm>
          <a:prstGeom prst="rect">
            <a:avLst/>
          </a:prstGeom>
        </p:spPr>
        <p:txBody>
          <a:bodyPr vert="horz" lIns="91440" tIns="45720" rIns="91440" bIns="45720" rtlCol="0" anchor="ctr"/>
          <a:lstStyle>
            <a:lvl1pPr algn="r">
              <a:defRPr sz="1200">
                <a:solidFill>
                  <a:schemeClr val="tx2"/>
                </a:solidFill>
              </a:defRPr>
            </a:lvl1pPr>
          </a:lstStyle>
          <a:p>
            <a:fld id="{7820C1B0-3616-4417-94E3-D3111C4C3CCA}" type="slidenum">
              <a:rPr kumimoji="1" lang="ja-JP" altLang="en-US" smtClean="0"/>
              <a:pPr/>
              <a:t>‹#›</a:t>
            </a:fld>
            <a:endParaRPr kumimoji="1" lang="ja-JP" altLang="en-US" dirty="0"/>
          </a:p>
        </p:txBody>
      </p:sp>
      <p:cxnSp>
        <p:nvCxnSpPr>
          <p:cNvPr id="8" name="Straight Connector 7"/>
          <p:cNvCxnSpPr/>
          <p:nvPr/>
        </p:nvCxnSpPr>
        <p:spPr>
          <a:xfrm>
            <a:off x="228600" y="6524625"/>
            <a:ext cx="8686800" cy="1588"/>
          </a:xfrm>
          <a:prstGeom prst="line">
            <a:avLst/>
          </a:prstGeom>
          <a:ln w="12700" cap="rnd" cmpd="sng" algn="ctr">
            <a:solidFill>
              <a:schemeClr val="tx2"/>
            </a:solidFill>
            <a:prstDash val="solid"/>
          </a:ln>
          <a:effectLst/>
        </p:spPr>
        <p:style>
          <a:lnRef idx="1">
            <a:schemeClr val="accent1"/>
          </a:lnRef>
          <a:fillRef idx="0">
            <a:schemeClr val="accent1"/>
          </a:fillRef>
          <a:effectRef idx="0">
            <a:schemeClr val="accent1"/>
          </a:effectRef>
          <a:fontRef idx="minor">
            <a:schemeClr val="tx1"/>
          </a:fontRef>
        </p:style>
      </p:cxn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dt="0"/>
  <p:txStyles>
    <p:titleStyle>
      <a:lvl1pPr algn="ctr" defTabSz="914400" rtl="0" eaLnBrk="1" latinLnBrk="0" hangingPunct="1">
        <a:spcBef>
          <a:spcPct val="0"/>
        </a:spcBef>
        <a:buNone/>
        <a:defRPr kumimoji="1" sz="3600" kern="1200">
          <a:solidFill>
            <a:srgbClr val="FFFFFF"/>
          </a:solidFill>
          <a:effectLst/>
          <a:latin typeface="+mj-lt"/>
          <a:ea typeface="+mj-ea"/>
          <a:cs typeface="+mj-cs"/>
        </a:defRPr>
      </a:lvl1pPr>
    </p:titleStyle>
    <p:bodyStyle>
      <a:lvl1pPr marL="274320" indent="-274320" algn="l" defTabSz="914400" rtl="0" eaLnBrk="1" latinLnBrk="0" hangingPunct="1">
        <a:spcBef>
          <a:spcPct val="20000"/>
        </a:spcBef>
        <a:buClr>
          <a:schemeClr val="accent2"/>
        </a:buClr>
        <a:buSzPct val="85000"/>
        <a:buFont typeface="Wingdings 2" pitchFamily="18" charset="2"/>
        <a:buChar char=""/>
        <a:defRPr kumimoji="1" sz="2800" kern="1200">
          <a:solidFill>
            <a:schemeClr val="tx1"/>
          </a:solidFill>
          <a:latin typeface="+mn-lt"/>
          <a:ea typeface="+mn-ea"/>
          <a:cs typeface="+mn-cs"/>
        </a:defRPr>
      </a:lvl1pPr>
      <a:lvl2pPr marL="548640" indent="-228600" algn="l" defTabSz="914400" rtl="0" eaLnBrk="1" latinLnBrk="0" hangingPunct="1">
        <a:spcBef>
          <a:spcPct val="20000"/>
        </a:spcBef>
        <a:buClr>
          <a:schemeClr val="accent2"/>
        </a:buClr>
        <a:buSzPct val="85000"/>
        <a:buFont typeface="Wingdings 2" pitchFamily="18" charset="2"/>
        <a:buChar char=""/>
        <a:defRPr kumimoji="1" sz="2400" kern="1200">
          <a:solidFill>
            <a:schemeClr val="tx1"/>
          </a:solidFill>
          <a:latin typeface="+mn-lt"/>
          <a:ea typeface="+mn-ea"/>
          <a:cs typeface="+mn-cs"/>
        </a:defRPr>
      </a:lvl2pPr>
      <a:lvl3pPr marL="731520" indent="-182880" algn="l" defTabSz="914400" rtl="0" eaLnBrk="1" latinLnBrk="0" hangingPunct="1">
        <a:spcBef>
          <a:spcPct val="20000"/>
        </a:spcBef>
        <a:buClr>
          <a:schemeClr val="accent2"/>
        </a:buClr>
        <a:buFont typeface="Arial" pitchFamily="34" charset="0"/>
        <a:buChar char="•"/>
        <a:defRPr kumimoji="1" sz="2000" kern="1200">
          <a:solidFill>
            <a:schemeClr val="tx1"/>
          </a:solidFill>
          <a:latin typeface="+mn-lt"/>
          <a:ea typeface="+mn-ea"/>
          <a:cs typeface="+mn-cs"/>
        </a:defRPr>
      </a:lvl3pPr>
      <a:lvl4pPr marL="1005840" indent="-182880" algn="l" defTabSz="914400" rtl="0" eaLnBrk="1" latinLnBrk="0" hangingPunct="1">
        <a:spcBef>
          <a:spcPct val="20000"/>
        </a:spcBef>
        <a:buClr>
          <a:schemeClr val="accent2"/>
        </a:buClr>
        <a:buSzPct val="100000"/>
        <a:buFont typeface="Arial" pitchFamily="34" charset="0"/>
        <a:buChar char="•"/>
        <a:defRPr kumimoji="1" sz="1800" kern="1200">
          <a:solidFill>
            <a:schemeClr val="tx2"/>
          </a:solidFill>
          <a:latin typeface="+mn-lt"/>
          <a:ea typeface="+mn-ea"/>
          <a:cs typeface="+mn-cs"/>
        </a:defRPr>
      </a:lvl4pPr>
      <a:lvl5pPr marL="1280160" indent="-182880" algn="l" defTabSz="914400" rtl="0" eaLnBrk="1" latinLnBrk="0" hangingPunct="1">
        <a:spcBef>
          <a:spcPct val="20000"/>
        </a:spcBef>
        <a:buClr>
          <a:schemeClr val="accent2"/>
        </a:buClr>
        <a:buFont typeface="Arial" pitchFamily="34" charset="0"/>
        <a:buChar char="•"/>
        <a:defRPr kumimoji="1" sz="1800" kern="1200">
          <a:solidFill>
            <a:schemeClr val="tx1"/>
          </a:solidFill>
          <a:latin typeface="+mn-lt"/>
          <a:ea typeface="+mn-ea"/>
          <a:cs typeface="+mn-cs"/>
        </a:defRPr>
      </a:lvl5pPr>
      <a:lvl6pPr marL="1463040" indent="-182880" algn="l" defTabSz="914400" rtl="0" eaLnBrk="1" latinLnBrk="0" hangingPunct="1">
        <a:spcBef>
          <a:spcPct val="20000"/>
        </a:spcBef>
        <a:buClr>
          <a:schemeClr val="accent2"/>
        </a:buClr>
        <a:buFont typeface="Arial" pitchFamily="34" charset="0"/>
        <a:buChar char="•"/>
        <a:defRPr kumimoji="1" sz="1600" kern="1200">
          <a:solidFill>
            <a:schemeClr val="tx2"/>
          </a:solidFill>
          <a:latin typeface="+mn-lt"/>
          <a:ea typeface="+mn-ea"/>
          <a:cs typeface="+mn-cs"/>
        </a:defRPr>
      </a:lvl6pPr>
      <a:lvl7pPr marL="1737360" indent="-182880" algn="l" defTabSz="914400" rtl="0" eaLnBrk="1" latinLnBrk="0" hangingPunct="1">
        <a:spcBef>
          <a:spcPct val="20000"/>
        </a:spcBef>
        <a:buClr>
          <a:schemeClr val="accent2"/>
        </a:buClr>
        <a:buFont typeface="Arial" pitchFamily="34" charset="0"/>
        <a:buChar char="•"/>
        <a:defRPr kumimoji="1" sz="1600" kern="1200">
          <a:solidFill>
            <a:schemeClr val="tx1"/>
          </a:solidFill>
          <a:latin typeface="+mn-lt"/>
          <a:ea typeface="+mn-ea"/>
          <a:cs typeface="+mn-cs"/>
        </a:defRPr>
      </a:lvl7pPr>
      <a:lvl8pPr marL="1920240" indent="-182880" algn="l" defTabSz="914400" rtl="0" eaLnBrk="1" latinLnBrk="0" hangingPunct="1">
        <a:spcBef>
          <a:spcPct val="20000"/>
        </a:spcBef>
        <a:buClr>
          <a:schemeClr val="accent2"/>
        </a:buClr>
        <a:buFont typeface="Arial" pitchFamily="34" charset="0"/>
        <a:buChar char="•"/>
        <a:defRPr kumimoji="1" sz="1600" kern="1200" baseline="0">
          <a:solidFill>
            <a:schemeClr val="tx2"/>
          </a:solidFill>
          <a:latin typeface="+mn-lt"/>
          <a:ea typeface="+mn-ea"/>
          <a:cs typeface="+mn-cs"/>
        </a:defRPr>
      </a:lvl8pPr>
      <a:lvl9pPr marL="2194560" indent="-182880" algn="l" defTabSz="914400" rtl="0" eaLnBrk="1" latinLnBrk="0" hangingPunct="1">
        <a:spcBef>
          <a:spcPts val="310"/>
        </a:spcBef>
        <a:buClr>
          <a:schemeClr val="accent2"/>
        </a:buClr>
        <a:buFont typeface="Arial" pitchFamily="34" charset="0"/>
        <a:buChar char="•"/>
        <a:defRPr kumimoji="1" sz="1600" kern="1200" baseline="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36.png"/></Relationships>
</file>

<file path=ppt/slides/_rels/slide11.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10.xml"/><Relationship Id="rId1" Type="http://schemas.openxmlformats.org/officeDocument/2006/relationships/slideLayout" Target="../slideLayouts/slideLayout6.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17.xml"/><Relationship Id="rId1" Type="http://schemas.openxmlformats.org/officeDocument/2006/relationships/slideLayout" Target="../slideLayouts/slideLayout2.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22.xml.rels><?xml version="1.0" encoding="UTF-8" standalone="yes"?>
<Relationships xmlns="http://schemas.openxmlformats.org/package/2006/relationships"><Relationship Id="rId3" Type="http://schemas.openxmlformats.org/officeDocument/2006/relationships/image" Target="../media/image40.wmf"/><Relationship Id="rId2" Type="http://schemas.openxmlformats.org/officeDocument/2006/relationships/notesSlide" Target="../notesSlides/notesSlide18.xml"/><Relationship Id="rId1" Type="http://schemas.openxmlformats.org/officeDocument/2006/relationships/slideLayout" Target="../slideLayouts/slideLayout7.xml"/><Relationship Id="rId6" Type="http://schemas.openxmlformats.org/officeDocument/2006/relationships/image" Target="../media/image43.wmf"/><Relationship Id="rId5" Type="http://schemas.openxmlformats.org/officeDocument/2006/relationships/image" Target="../media/image42.png"/><Relationship Id="rId4" Type="http://schemas.openxmlformats.org/officeDocument/2006/relationships/image" Target="../media/image41.wmf"/></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8" Type="http://schemas.openxmlformats.org/officeDocument/2006/relationships/image" Target="../media/image6.jpeg"/><Relationship Id="rId3" Type="http://schemas.openxmlformats.org/officeDocument/2006/relationships/image" Target="../media/image2.png"/><Relationship Id="rId7" Type="http://schemas.openxmlformats.org/officeDocument/2006/relationships/image" Target="../media/image5.jpe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microsoft.com/office/2007/relationships/hdphoto" Target="../media/hdphoto1.wdp"/><Relationship Id="rId5" Type="http://schemas.openxmlformats.org/officeDocument/2006/relationships/image" Target="../media/image4.png"/><Relationship Id="rId4" Type="http://schemas.openxmlformats.org/officeDocument/2006/relationships/image" Target="../media/image3.png"/></Relationships>
</file>

<file path=ppt/slides/_rels/slide30.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24.xml"/><Relationship Id="rId1" Type="http://schemas.openxmlformats.org/officeDocument/2006/relationships/slideLayout" Target="../slideLayouts/slideLayout2.xml"/><Relationship Id="rId4" Type="http://schemas.openxmlformats.org/officeDocument/2006/relationships/image" Target="../media/image46.gif"/></Relationships>
</file>

<file path=ppt/slides/_rels/slide31.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image" Target="../media/image47.wmf"/><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25.xml"/><Relationship Id="rId1" Type="http://schemas.openxmlformats.org/officeDocument/2006/relationships/slideLayout" Target="../slideLayouts/slideLayout2.xml"/><Relationship Id="rId4" Type="http://schemas.openxmlformats.org/officeDocument/2006/relationships/image" Target="../media/image48.png"/></Relationships>
</file>

<file path=ppt/slides/_rels/slide33.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26.xml"/><Relationship Id="rId1" Type="http://schemas.openxmlformats.org/officeDocument/2006/relationships/slideLayout" Target="../slideLayouts/slideLayout2.xml"/><Relationship Id="rId5" Type="http://schemas.openxmlformats.org/officeDocument/2006/relationships/image" Target="../media/image49.png"/><Relationship Id="rId4" Type="http://schemas.openxmlformats.org/officeDocument/2006/relationships/image" Target="../media/image46.gif"/></Relationships>
</file>

<file path=ppt/slides/_rels/slide34.xml.rels><?xml version="1.0" encoding="UTF-8" standalone="yes"?>
<Relationships xmlns="http://schemas.openxmlformats.org/package/2006/relationships"><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notesSlide" Target="../notesSlides/notesSlide27.xml"/><Relationship Id="rId1" Type="http://schemas.openxmlformats.org/officeDocument/2006/relationships/slideLayout" Target="../slideLayouts/slideLayout2.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35.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diagramData" Target="../diagrams/data6.xml"/><Relationship Id="rId7" Type="http://schemas.microsoft.com/office/2007/relationships/diagramDrawing" Target="../diagrams/drawing6.xml"/><Relationship Id="rId2" Type="http://schemas.openxmlformats.org/officeDocument/2006/relationships/notesSlide" Target="../notesSlides/notesSlide29.xml"/><Relationship Id="rId1" Type="http://schemas.openxmlformats.org/officeDocument/2006/relationships/slideLayout" Target="../slideLayouts/slideLayout2.xml"/><Relationship Id="rId6" Type="http://schemas.openxmlformats.org/officeDocument/2006/relationships/diagramColors" Target="../diagrams/colors6.xml"/><Relationship Id="rId5" Type="http://schemas.openxmlformats.org/officeDocument/2006/relationships/diagramQuickStyle" Target="../diagrams/quickStyle6.xml"/><Relationship Id="rId4" Type="http://schemas.openxmlformats.org/officeDocument/2006/relationships/diagramLayout" Target="../diagrams/layout6.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hyperlink" Target="http://www.aur.co.jp/lp/" TargetMode="External"/><Relationship Id="rId2" Type="http://schemas.openxmlformats.org/officeDocument/2006/relationships/hyperlink" Target="http://www.dentsu.co.jp/" TargetMode="External"/><Relationship Id="rId1" Type="http://schemas.openxmlformats.org/officeDocument/2006/relationships/slideLayout" Target="../slideLayouts/slideLayout2.xml"/><Relationship Id="rId5" Type="http://schemas.openxmlformats.org/officeDocument/2006/relationships/hyperlink" Target="http://www.fullhouse.jp/pr-service/t_publicity.html" TargetMode="External"/><Relationship Id="rId4" Type="http://schemas.openxmlformats.org/officeDocument/2006/relationships/hyperlink" Target="http://windward.vc/service/index.html" TargetMode="Externa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7.wmf"/><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9.wmf"/><Relationship Id="rId4" Type="http://schemas.openxmlformats.org/officeDocument/2006/relationships/image" Target="../media/image8.wmf"/></Relationships>
</file>

<file path=ppt/slides/_rels/slide6.xml.rels><?xml version="1.0" encoding="UTF-8" standalone="yes"?>
<Relationships xmlns="http://schemas.openxmlformats.org/package/2006/relationships"><Relationship Id="rId8" Type="http://schemas.openxmlformats.org/officeDocument/2006/relationships/image" Target="../media/image15.jpeg"/><Relationship Id="rId13" Type="http://schemas.openxmlformats.org/officeDocument/2006/relationships/hyperlink" Target="http://www.nhk.or.jp/buratamori/" TargetMode="External"/><Relationship Id="rId18" Type="http://schemas.openxmlformats.org/officeDocument/2006/relationships/image" Target="../media/image22.jpeg"/><Relationship Id="rId26" Type="http://schemas.openxmlformats.org/officeDocument/2006/relationships/image" Target="../media/image30.png"/><Relationship Id="rId3" Type="http://schemas.openxmlformats.org/officeDocument/2006/relationships/image" Target="../media/image10.jpeg"/><Relationship Id="rId21" Type="http://schemas.openxmlformats.org/officeDocument/2006/relationships/image" Target="../media/image25.gif"/><Relationship Id="rId7" Type="http://schemas.openxmlformats.org/officeDocument/2006/relationships/image" Target="../media/image14.jpeg"/><Relationship Id="rId12" Type="http://schemas.openxmlformats.org/officeDocument/2006/relationships/image" Target="../media/image17.jpeg"/><Relationship Id="rId17" Type="http://schemas.openxmlformats.org/officeDocument/2006/relationships/image" Target="../media/image21.gif"/><Relationship Id="rId25" Type="http://schemas.openxmlformats.org/officeDocument/2006/relationships/image" Target="../media/image29.png"/><Relationship Id="rId2" Type="http://schemas.openxmlformats.org/officeDocument/2006/relationships/notesSlide" Target="../notesSlides/notesSlide5.xml"/><Relationship Id="rId16" Type="http://schemas.openxmlformats.org/officeDocument/2006/relationships/image" Target="../media/image20.gif"/><Relationship Id="rId20" Type="http://schemas.openxmlformats.org/officeDocument/2006/relationships/image" Target="../media/image24.jpeg"/><Relationship Id="rId29" Type="http://schemas.openxmlformats.org/officeDocument/2006/relationships/image" Target="../media/image33.gif"/><Relationship Id="rId1" Type="http://schemas.openxmlformats.org/officeDocument/2006/relationships/slideLayout" Target="../slideLayouts/slideLayout2.xml"/><Relationship Id="rId6" Type="http://schemas.openxmlformats.org/officeDocument/2006/relationships/image" Target="../media/image13.gif"/><Relationship Id="rId11" Type="http://schemas.openxmlformats.org/officeDocument/2006/relationships/hyperlink" Target="http://www.nhk.or.jp/n-stadium/" TargetMode="External"/><Relationship Id="rId24" Type="http://schemas.openxmlformats.org/officeDocument/2006/relationships/image" Target="../media/image28.png"/><Relationship Id="rId5" Type="http://schemas.openxmlformats.org/officeDocument/2006/relationships/image" Target="../media/image12.jpeg"/><Relationship Id="rId15" Type="http://schemas.openxmlformats.org/officeDocument/2006/relationships/image" Target="../media/image19.jpeg"/><Relationship Id="rId23" Type="http://schemas.openxmlformats.org/officeDocument/2006/relationships/image" Target="../media/image27.gif"/><Relationship Id="rId28" Type="http://schemas.openxmlformats.org/officeDocument/2006/relationships/image" Target="../media/image32.jpeg"/><Relationship Id="rId10" Type="http://schemas.openxmlformats.org/officeDocument/2006/relationships/image" Target="../media/image16.jpeg"/><Relationship Id="rId19" Type="http://schemas.openxmlformats.org/officeDocument/2006/relationships/image" Target="../media/image23.jpeg"/><Relationship Id="rId4" Type="http://schemas.openxmlformats.org/officeDocument/2006/relationships/image" Target="../media/image11.gif"/><Relationship Id="rId9" Type="http://schemas.openxmlformats.org/officeDocument/2006/relationships/hyperlink" Target="http://www.nhk.or.jp/kawaii/" TargetMode="External"/><Relationship Id="rId14" Type="http://schemas.openxmlformats.org/officeDocument/2006/relationships/image" Target="../media/image18.jpeg"/><Relationship Id="rId22" Type="http://schemas.openxmlformats.org/officeDocument/2006/relationships/image" Target="../media/image26.jpeg"/><Relationship Id="rId27" Type="http://schemas.openxmlformats.org/officeDocument/2006/relationships/image" Target="../media/image31.pn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image" Target="../media/image34.png"/><Relationship Id="rId7" Type="http://schemas.openxmlformats.org/officeDocument/2006/relationships/diagramColors" Target="../diagrams/colors1.xml"/><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diagramQuickStyle" Target="../diagrams/quickStyle1.xml"/><Relationship Id="rId5" Type="http://schemas.openxmlformats.org/officeDocument/2006/relationships/diagramLayout" Target="../diagrams/layout1.xml"/><Relationship Id="rId10" Type="http://schemas.microsoft.com/office/2007/relationships/hdphoto" Target="../media/hdphoto2.wdp"/><Relationship Id="rId4" Type="http://schemas.openxmlformats.org/officeDocument/2006/relationships/diagramData" Target="../diagrams/data1.xml"/><Relationship Id="rId9" Type="http://schemas.openxmlformats.org/officeDocument/2006/relationships/image" Target="../media/image35.png"/></Relationships>
</file>

<file path=ppt/slides/_rels/slide9.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3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p:txBody>
          <a:bodyPr/>
          <a:lstStyle/>
          <a:p>
            <a:r>
              <a:rPr kumimoji="1" lang="ja-JP" altLang="en-US" dirty="0" smtClean="0"/>
              <a:t>テレビパブリシティの効果を</a:t>
            </a:r>
            <a:r>
              <a:rPr kumimoji="1" lang="en-US" altLang="ja-JP" dirty="0" smtClean="0"/>
              <a:t/>
            </a:r>
            <a:br>
              <a:rPr kumimoji="1" lang="en-US" altLang="ja-JP" dirty="0" smtClean="0"/>
            </a:br>
            <a:r>
              <a:rPr lang="ja-JP" altLang="en-US" dirty="0" smtClean="0"/>
              <a:t>引き出す</a:t>
            </a:r>
            <a:r>
              <a:rPr lang="ja-JP" altLang="en-US" dirty="0"/>
              <a:t>方法</a:t>
            </a:r>
            <a:endParaRPr kumimoji="1" lang="ja-JP" altLang="en-US" dirty="0"/>
          </a:p>
        </p:txBody>
      </p:sp>
      <p:sp>
        <p:nvSpPr>
          <p:cNvPr id="3" name="サブタイトル 2"/>
          <p:cNvSpPr>
            <a:spLocks noGrp="1"/>
          </p:cNvSpPr>
          <p:nvPr>
            <p:ph type="subTitle" idx="1"/>
          </p:nvPr>
        </p:nvSpPr>
        <p:spPr>
          <a:xfrm>
            <a:off x="467544" y="4725144"/>
            <a:ext cx="8280920" cy="1752600"/>
          </a:xfrm>
        </p:spPr>
        <p:txBody>
          <a:bodyPr/>
          <a:lstStyle/>
          <a:p>
            <a:r>
              <a:rPr kumimoji="1" lang="ja-JP" altLang="en-US" dirty="0" smtClean="0"/>
              <a:t>拓殖大学田嶋ゼミナール</a:t>
            </a:r>
            <a:endParaRPr kumimoji="1" lang="en-US" altLang="ja-JP" dirty="0" smtClean="0"/>
          </a:p>
          <a:p>
            <a:r>
              <a:rPr lang="ja-JP" altLang="en-US" sz="2800" dirty="0"/>
              <a:t>海老沢</a:t>
            </a:r>
            <a:r>
              <a:rPr lang="ja-JP" altLang="en-US" sz="2800" dirty="0" smtClean="0"/>
              <a:t>麻美　岡野美由紀　小泉由貴乃　鄭明叔</a:t>
            </a:r>
            <a:endParaRPr kumimoji="1" lang="ja-JP" altLang="en-US" sz="2800" dirty="0"/>
          </a:p>
        </p:txBody>
      </p:sp>
      <p:sp>
        <p:nvSpPr>
          <p:cNvPr id="4" name="スライド番号プレースホルダー 3"/>
          <p:cNvSpPr>
            <a:spLocks noGrp="1"/>
          </p:cNvSpPr>
          <p:nvPr>
            <p:ph type="sldNum" sz="quarter" idx="12"/>
          </p:nvPr>
        </p:nvSpPr>
        <p:spPr/>
        <p:txBody>
          <a:bodyPr/>
          <a:lstStyle/>
          <a:p>
            <a:fld id="{7820C1B0-3616-4417-94E3-D3111C4C3CCA}" type="slidenum">
              <a:rPr kumimoji="1" lang="ja-JP" altLang="en-US" smtClean="0"/>
              <a:pPr/>
              <a:t>1</a:t>
            </a:fld>
            <a:endParaRPr kumimoji="1" lang="ja-JP" altLang="en-US" dirty="0"/>
          </a:p>
        </p:txBody>
      </p:sp>
    </p:spTree>
    <p:extLst>
      <p:ext uri="{BB962C8B-B14F-4D97-AF65-F5344CB8AC3E}">
        <p14:creationId xmlns:p14="http://schemas.microsoft.com/office/powerpoint/2010/main" val="233857213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テレビ局としては</a:t>
            </a:r>
            <a:endParaRPr kumimoji="1" lang="ja-JP" altLang="en-US" dirty="0"/>
          </a:p>
        </p:txBody>
      </p:sp>
      <p:sp>
        <p:nvSpPr>
          <p:cNvPr id="4" name="スライド番号プレースホルダー 3"/>
          <p:cNvSpPr>
            <a:spLocks noGrp="1"/>
          </p:cNvSpPr>
          <p:nvPr>
            <p:ph type="sldNum" sz="quarter" idx="12"/>
          </p:nvPr>
        </p:nvSpPr>
        <p:spPr/>
        <p:txBody>
          <a:bodyPr/>
          <a:lstStyle/>
          <a:p>
            <a:fld id="{7820C1B0-3616-4417-94E3-D3111C4C3CCA}" type="slidenum">
              <a:rPr kumimoji="1" lang="ja-JP" altLang="en-US" smtClean="0"/>
              <a:pPr/>
              <a:t>10</a:t>
            </a:fld>
            <a:endParaRPr kumimoji="1" lang="ja-JP" altLang="en-US"/>
          </a:p>
        </p:txBody>
      </p:sp>
      <p:sp>
        <p:nvSpPr>
          <p:cNvPr id="5" name="テキスト ボックス 4"/>
          <p:cNvSpPr txBox="1"/>
          <p:nvPr/>
        </p:nvSpPr>
        <p:spPr>
          <a:xfrm>
            <a:off x="252101" y="2132856"/>
            <a:ext cx="8496944" cy="1077218"/>
          </a:xfrm>
          <a:prstGeom prst="rect">
            <a:avLst/>
          </a:prstGeom>
          <a:noFill/>
        </p:spPr>
        <p:txBody>
          <a:bodyPr wrap="square" rtlCol="0">
            <a:spAutoFit/>
          </a:bodyPr>
          <a:lstStyle/>
          <a:p>
            <a:pPr algn="ctr"/>
            <a:r>
              <a:rPr lang="ja-JP" altLang="en-US" sz="3200" dirty="0" smtClean="0"/>
              <a:t>テレビパブリシティを使うからには</a:t>
            </a:r>
            <a:endParaRPr lang="en-US" altLang="ja-JP" sz="3200" dirty="0" smtClean="0"/>
          </a:p>
          <a:p>
            <a:pPr algn="ctr"/>
            <a:r>
              <a:rPr lang="ja-JP" altLang="en-US" sz="3200" dirty="0"/>
              <a:t>紹介した</a:t>
            </a:r>
            <a:r>
              <a:rPr lang="ja-JP" altLang="en-US" sz="3200" dirty="0" smtClean="0"/>
              <a:t>商品に対して話題性</a:t>
            </a:r>
            <a:r>
              <a:rPr lang="ja-JP" altLang="en-US" sz="3200" dirty="0"/>
              <a:t>を</a:t>
            </a:r>
            <a:r>
              <a:rPr lang="ja-JP" altLang="en-US" sz="3200" dirty="0" smtClean="0"/>
              <a:t>持たせ</a:t>
            </a:r>
            <a:r>
              <a:rPr kumimoji="1" lang="ja-JP" altLang="en-US" sz="3200" dirty="0" smtClean="0"/>
              <a:t>たい！</a:t>
            </a:r>
            <a:endParaRPr kumimoji="1" lang="ja-JP" altLang="en-US" sz="3200" dirty="0"/>
          </a:p>
        </p:txBody>
      </p:sp>
      <p:sp>
        <p:nvSpPr>
          <p:cNvPr id="10" name="正方形/長方形 9"/>
          <p:cNvSpPr/>
          <p:nvPr/>
        </p:nvSpPr>
        <p:spPr>
          <a:xfrm>
            <a:off x="395536" y="1916832"/>
            <a:ext cx="8496944" cy="4536504"/>
          </a:xfrm>
          <a:prstGeom prst="rect">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3" name="グループ化 2"/>
          <p:cNvGrpSpPr/>
          <p:nvPr/>
        </p:nvGrpSpPr>
        <p:grpSpPr>
          <a:xfrm>
            <a:off x="683568" y="3212976"/>
            <a:ext cx="8064895" cy="2304256"/>
            <a:chOff x="683569" y="3536969"/>
            <a:chExt cx="8064895" cy="2106540"/>
          </a:xfrm>
        </p:grpSpPr>
        <p:pic>
          <p:nvPicPr>
            <p:cNvPr id="6" name="Picture 3"/>
            <p:cNvPicPr>
              <a:picLocks noChangeAspect="1" noChangeArrowheads="1"/>
            </p:cNvPicPr>
            <p:nvPr/>
          </p:nvPicPr>
          <p:blipFill rotWithShape="1">
            <a:blip r:embed="rId3" cstate="print">
              <a:duotone>
                <a:schemeClr val="bg2">
                  <a:shade val="45000"/>
                  <a:satMod val="135000"/>
                </a:schemeClr>
                <a:prstClr val="white"/>
              </a:duotone>
              <a:extLst>
                <a:ext uri="{28A0092B-C50C-407E-A947-70E740481C1C}">
                  <a14:useLocalDpi xmlns:a14="http://schemas.microsoft.com/office/drawing/2010/main" val="0"/>
                </a:ext>
              </a:extLst>
            </a:blip>
            <a:srcRect l="9843" t="12038" r="11098" b="13922"/>
            <a:stretch/>
          </p:blipFill>
          <p:spPr bwMode="auto">
            <a:xfrm>
              <a:off x="683569" y="3645024"/>
              <a:ext cx="1787970" cy="16744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 name="Picture 3"/>
            <p:cNvPicPr>
              <a:picLocks noChangeAspect="1" noChangeArrowheads="1"/>
            </p:cNvPicPr>
            <p:nvPr/>
          </p:nvPicPr>
          <p:blipFill rotWithShape="1">
            <a:blip r:embed="rId3" cstate="print">
              <a:duotone>
                <a:schemeClr val="accent3">
                  <a:shade val="45000"/>
                  <a:satMod val="135000"/>
                </a:schemeClr>
                <a:prstClr val="white"/>
              </a:duotone>
              <a:extLst>
                <a:ext uri="{28A0092B-C50C-407E-A947-70E740481C1C}">
                  <a14:useLocalDpi xmlns:a14="http://schemas.microsoft.com/office/drawing/2010/main" val="0"/>
                </a:ext>
              </a:extLst>
            </a:blip>
            <a:srcRect l="9843" t="12038" r="11098" b="13922"/>
            <a:stretch/>
          </p:blipFill>
          <p:spPr bwMode="auto">
            <a:xfrm>
              <a:off x="6612378" y="3645024"/>
              <a:ext cx="1787970" cy="16744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 name="右矢印 8"/>
            <p:cNvSpPr/>
            <p:nvPr/>
          </p:nvSpPr>
          <p:spPr>
            <a:xfrm>
              <a:off x="2627784" y="4343452"/>
              <a:ext cx="3744416" cy="432048"/>
            </a:xfrm>
            <a:prstGeom prst="rightArrow">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星 4 10"/>
            <p:cNvSpPr/>
            <p:nvPr/>
          </p:nvSpPr>
          <p:spPr>
            <a:xfrm>
              <a:off x="7717852" y="4995437"/>
              <a:ext cx="527646" cy="648072"/>
            </a:xfrm>
            <a:prstGeom prst="star4">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星 4 11"/>
            <p:cNvSpPr/>
            <p:nvPr/>
          </p:nvSpPr>
          <p:spPr>
            <a:xfrm>
              <a:off x="8220818" y="4133908"/>
              <a:ext cx="527646" cy="648072"/>
            </a:xfrm>
            <a:prstGeom prst="star4">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星 4 12"/>
            <p:cNvSpPr/>
            <p:nvPr/>
          </p:nvSpPr>
          <p:spPr>
            <a:xfrm>
              <a:off x="6234370" y="3536969"/>
              <a:ext cx="756015" cy="744529"/>
            </a:xfrm>
            <a:prstGeom prst="star4">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3078" name="Picture 6"/>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65998" t="4536" r="24513" b="72166"/>
            <a:stretch/>
          </p:blipFill>
          <p:spPr bwMode="auto">
            <a:xfrm>
              <a:off x="3710371" y="3596796"/>
              <a:ext cx="1512168" cy="19204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
        <p:nvSpPr>
          <p:cNvPr id="15" name="テキスト ボックス 14"/>
          <p:cNvSpPr txBox="1"/>
          <p:nvPr/>
        </p:nvSpPr>
        <p:spPr>
          <a:xfrm>
            <a:off x="899592" y="5589240"/>
            <a:ext cx="7488832" cy="523220"/>
          </a:xfrm>
          <a:prstGeom prst="rect">
            <a:avLst/>
          </a:prstGeom>
          <a:noFill/>
        </p:spPr>
        <p:txBody>
          <a:bodyPr wrap="square" rtlCol="0">
            <a:spAutoFit/>
          </a:bodyPr>
          <a:lstStyle/>
          <a:p>
            <a:r>
              <a:rPr kumimoji="1" lang="ja-JP" altLang="en-US" sz="2800" dirty="0" smtClean="0"/>
              <a:t>その話題性は</a:t>
            </a:r>
            <a:r>
              <a:rPr kumimoji="1" lang="ja-JP" altLang="en-US" sz="2800" b="1" dirty="0" smtClean="0">
                <a:solidFill>
                  <a:srgbClr val="FF0000"/>
                </a:solidFill>
              </a:rPr>
              <a:t>リアルタイム</a:t>
            </a:r>
            <a:r>
              <a:rPr kumimoji="1" lang="ja-JP" altLang="en-US" sz="2800" dirty="0" smtClean="0"/>
              <a:t>で起こしたい！！！</a:t>
            </a:r>
            <a:endParaRPr kumimoji="1" lang="ja-JP" altLang="en-US" sz="2800" dirty="0"/>
          </a:p>
        </p:txBody>
      </p:sp>
    </p:spTree>
    <p:extLst>
      <p:ext uri="{BB962C8B-B14F-4D97-AF65-F5344CB8AC3E}">
        <p14:creationId xmlns:p14="http://schemas.microsoft.com/office/powerpoint/2010/main" val="178472805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テレビパブリシティを</a:t>
            </a:r>
            <a:r>
              <a:rPr kumimoji="1" lang="en-US" altLang="ja-JP" dirty="0" smtClean="0"/>
              <a:t/>
            </a:r>
            <a:br>
              <a:rPr kumimoji="1" lang="en-US" altLang="ja-JP" dirty="0" smtClean="0"/>
            </a:br>
            <a:r>
              <a:rPr kumimoji="1" lang="ja-JP" altLang="en-US" dirty="0" smtClean="0"/>
              <a:t>リアルタイムで見てほしいテレビ局</a:t>
            </a:r>
            <a:endParaRPr kumimoji="1" lang="ja-JP" altLang="en-US" dirty="0"/>
          </a:p>
        </p:txBody>
      </p:sp>
      <p:sp>
        <p:nvSpPr>
          <p:cNvPr id="3" name="スライド番号プレースホルダー 2"/>
          <p:cNvSpPr>
            <a:spLocks noGrp="1"/>
          </p:cNvSpPr>
          <p:nvPr>
            <p:ph type="sldNum" sz="quarter" idx="12"/>
          </p:nvPr>
        </p:nvSpPr>
        <p:spPr/>
        <p:txBody>
          <a:bodyPr/>
          <a:lstStyle/>
          <a:p>
            <a:fld id="{7820C1B0-3616-4417-94E3-D3111C4C3CCA}" type="slidenum">
              <a:rPr kumimoji="1" lang="ja-JP" altLang="en-US" smtClean="0"/>
              <a:pPr/>
              <a:t>11</a:t>
            </a:fld>
            <a:endParaRPr kumimoji="1" lang="ja-JP" altLang="en-US" dirty="0"/>
          </a:p>
        </p:txBody>
      </p:sp>
      <p:graphicFrame>
        <p:nvGraphicFramePr>
          <p:cNvPr id="5" name="図表 4"/>
          <p:cNvGraphicFramePr/>
          <p:nvPr>
            <p:extLst>
              <p:ext uri="{D42A27DB-BD31-4B8C-83A1-F6EECF244321}">
                <p14:modId xmlns:p14="http://schemas.microsoft.com/office/powerpoint/2010/main" val="3148372025"/>
              </p:ext>
            </p:extLst>
          </p:nvPr>
        </p:nvGraphicFramePr>
        <p:xfrm>
          <a:off x="539552" y="1628800"/>
          <a:ext cx="8064896" cy="4064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7" name="テキスト ボックス 6"/>
          <p:cNvSpPr txBox="1"/>
          <p:nvPr/>
        </p:nvSpPr>
        <p:spPr>
          <a:xfrm>
            <a:off x="1331640" y="4581128"/>
            <a:ext cx="7272808" cy="461665"/>
          </a:xfrm>
          <a:prstGeom prst="rect">
            <a:avLst/>
          </a:prstGeom>
          <a:noFill/>
        </p:spPr>
        <p:txBody>
          <a:bodyPr wrap="square" rtlCol="0">
            <a:spAutoFit/>
          </a:bodyPr>
          <a:lstStyle/>
          <a:p>
            <a:r>
              <a:rPr kumimoji="1" lang="ja-JP" altLang="en-US" sz="2400" dirty="0" smtClean="0"/>
              <a:t>主な収益元が減少することで、テレビ局は困っている。</a:t>
            </a:r>
            <a:endParaRPr kumimoji="1" lang="ja-JP" altLang="en-US" sz="2400" dirty="0"/>
          </a:p>
        </p:txBody>
      </p:sp>
      <p:sp>
        <p:nvSpPr>
          <p:cNvPr id="8" name="角丸四角形 7"/>
          <p:cNvSpPr/>
          <p:nvPr/>
        </p:nvSpPr>
        <p:spPr>
          <a:xfrm>
            <a:off x="1619672" y="5517232"/>
            <a:ext cx="6552728" cy="792088"/>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テキスト ボックス 8"/>
          <p:cNvSpPr txBox="1"/>
          <p:nvPr/>
        </p:nvSpPr>
        <p:spPr>
          <a:xfrm>
            <a:off x="1691680" y="5517232"/>
            <a:ext cx="6480720" cy="769441"/>
          </a:xfrm>
          <a:prstGeom prst="rect">
            <a:avLst/>
          </a:prstGeom>
          <a:noFill/>
        </p:spPr>
        <p:txBody>
          <a:bodyPr wrap="square" rtlCol="0">
            <a:spAutoFit/>
          </a:bodyPr>
          <a:lstStyle/>
          <a:p>
            <a:pPr algn="ctr"/>
            <a:r>
              <a:rPr kumimoji="1" lang="ja-JP" altLang="en-US" sz="4400" dirty="0" smtClean="0"/>
              <a:t>リアルタイムで見てほしい</a:t>
            </a:r>
            <a:endParaRPr kumimoji="1" lang="ja-JP" altLang="en-US" sz="4400" dirty="0"/>
          </a:p>
        </p:txBody>
      </p:sp>
    </p:spTree>
    <p:extLst>
      <p:ext uri="{BB962C8B-B14F-4D97-AF65-F5344CB8AC3E}">
        <p14:creationId xmlns:p14="http://schemas.microsoft.com/office/powerpoint/2010/main" val="130035929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テレビ局の対策</a:t>
            </a:r>
            <a:endParaRPr kumimoji="1" lang="ja-JP" altLang="en-US" dirty="0"/>
          </a:p>
        </p:txBody>
      </p:sp>
      <p:sp>
        <p:nvSpPr>
          <p:cNvPr id="3" name="スライド番号プレースホルダ 2"/>
          <p:cNvSpPr>
            <a:spLocks noGrp="1"/>
          </p:cNvSpPr>
          <p:nvPr>
            <p:ph type="sldNum" sz="quarter" idx="12"/>
          </p:nvPr>
        </p:nvSpPr>
        <p:spPr/>
        <p:txBody>
          <a:bodyPr/>
          <a:lstStyle/>
          <a:p>
            <a:fld id="{7820C1B0-3616-4417-94E3-D3111C4C3CCA}" type="slidenum">
              <a:rPr kumimoji="1" lang="ja-JP" altLang="en-US" smtClean="0"/>
              <a:pPr/>
              <a:t>12</a:t>
            </a:fld>
            <a:endParaRPr kumimoji="1" lang="ja-JP" altLang="en-US"/>
          </a:p>
        </p:txBody>
      </p:sp>
      <p:sp>
        <p:nvSpPr>
          <p:cNvPr id="7" name="テキスト ボックス 6"/>
          <p:cNvSpPr txBox="1"/>
          <p:nvPr/>
        </p:nvSpPr>
        <p:spPr>
          <a:xfrm>
            <a:off x="-10953" y="2640555"/>
            <a:ext cx="9144000" cy="1384995"/>
          </a:xfrm>
          <a:prstGeom prst="rect">
            <a:avLst/>
          </a:prstGeom>
          <a:noFill/>
        </p:spPr>
        <p:txBody>
          <a:bodyPr wrap="square" rtlCol="0">
            <a:spAutoFit/>
          </a:bodyPr>
          <a:lstStyle/>
          <a:p>
            <a:pPr algn="ctr"/>
            <a:r>
              <a:rPr lang="ja-JP" altLang="en-US" sz="2800" dirty="0"/>
              <a:t>リアルタイムで視聴してもらうため</a:t>
            </a:r>
            <a:r>
              <a:rPr lang="ja-JP" altLang="en-US" sz="2800" dirty="0" smtClean="0"/>
              <a:t>に</a:t>
            </a:r>
            <a:endParaRPr lang="en-US" altLang="ja-JP" sz="2800" dirty="0" smtClean="0"/>
          </a:p>
          <a:p>
            <a:pPr algn="ctr"/>
            <a:r>
              <a:rPr lang="ja-JP" altLang="en-US" sz="2800" dirty="0" smtClean="0"/>
              <a:t>ソーシャルメディア</a:t>
            </a:r>
            <a:r>
              <a:rPr lang="ja-JP" altLang="en-US" sz="2800" dirty="0"/>
              <a:t>に書き込ませる働きかけをしている</a:t>
            </a:r>
            <a:r>
              <a:rPr lang="ja-JP" altLang="en-US" sz="2800" dirty="0" smtClean="0"/>
              <a:t>。</a:t>
            </a:r>
            <a:endParaRPr lang="en-US" altLang="ja-JP" sz="2800" dirty="0"/>
          </a:p>
          <a:p>
            <a:pPr algn="ctr"/>
            <a:r>
              <a:rPr lang="ja-JP" altLang="en-US" sz="2800" dirty="0"/>
              <a:t>しかし、現状としてはあまり書き込まれて</a:t>
            </a:r>
            <a:r>
              <a:rPr lang="ja-JP" altLang="en-US" sz="2800" dirty="0" smtClean="0"/>
              <a:t>いない。</a:t>
            </a:r>
            <a:endParaRPr kumimoji="1" lang="ja-JP" altLang="en-US" sz="2800" dirty="0"/>
          </a:p>
        </p:txBody>
      </p:sp>
      <p:sp>
        <p:nvSpPr>
          <p:cNvPr id="8" name="正方形/長方形 7"/>
          <p:cNvSpPr/>
          <p:nvPr/>
        </p:nvSpPr>
        <p:spPr>
          <a:xfrm>
            <a:off x="323528" y="2204864"/>
            <a:ext cx="8496944" cy="2376264"/>
          </a:xfrm>
          <a:prstGeom prst="rect">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226042241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正方形/長方形 7"/>
          <p:cNvSpPr/>
          <p:nvPr/>
        </p:nvSpPr>
        <p:spPr>
          <a:xfrm>
            <a:off x="467544" y="2060848"/>
            <a:ext cx="8280920" cy="3024336"/>
          </a:xfrm>
          <a:prstGeom prst="rect">
            <a:avLst/>
          </a:prstGeom>
          <a:noFill/>
          <a:ln w="76200">
            <a:solidFill>
              <a:schemeClr val="accent2"/>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kumimoji="1" lang="ja-JP" altLang="en-US">
              <a:solidFill>
                <a:schemeClr val="accent2"/>
              </a:solidFill>
            </a:endParaRPr>
          </a:p>
        </p:txBody>
      </p:sp>
      <p:sp>
        <p:nvSpPr>
          <p:cNvPr id="2" name="タイトル 1"/>
          <p:cNvSpPr>
            <a:spLocks noGrp="1"/>
          </p:cNvSpPr>
          <p:nvPr>
            <p:ph type="title"/>
          </p:nvPr>
        </p:nvSpPr>
        <p:spPr/>
        <p:txBody>
          <a:bodyPr/>
          <a:lstStyle/>
          <a:p>
            <a:r>
              <a:rPr kumimoji="1" lang="ja-JP" altLang="en-US" dirty="0" smtClean="0"/>
              <a:t>問題意識</a:t>
            </a:r>
            <a:endParaRPr kumimoji="1" lang="ja-JP" altLang="en-US" dirty="0"/>
          </a:p>
        </p:txBody>
      </p:sp>
      <p:sp>
        <p:nvSpPr>
          <p:cNvPr id="4" name="スライド番号プレースホルダー 3"/>
          <p:cNvSpPr>
            <a:spLocks noGrp="1"/>
          </p:cNvSpPr>
          <p:nvPr>
            <p:ph type="sldNum" sz="quarter" idx="12"/>
          </p:nvPr>
        </p:nvSpPr>
        <p:spPr/>
        <p:txBody>
          <a:bodyPr/>
          <a:lstStyle/>
          <a:p>
            <a:fld id="{7820C1B0-3616-4417-94E3-D3111C4C3CCA}" type="slidenum">
              <a:rPr kumimoji="1" lang="ja-JP" altLang="en-US" smtClean="0"/>
              <a:pPr/>
              <a:t>13</a:t>
            </a:fld>
            <a:endParaRPr kumimoji="1" lang="ja-JP" altLang="en-US"/>
          </a:p>
        </p:txBody>
      </p:sp>
      <p:sp>
        <p:nvSpPr>
          <p:cNvPr id="7" name="テキスト ボックス 6"/>
          <p:cNvSpPr txBox="1"/>
          <p:nvPr/>
        </p:nvSpPr>
        <p:spPr>
          <a:xfrm>
            <a:off x="561180" y="2695853"/>
            <a:ext cx="8024682" cy="1754326"/>
          </a:xfrm>
          <a:prstGeom prst="rect">
            <a:avLst/>
          </a:prstGeom>
          <a:noFill/>
        </p:spPr>
        <p:txBody>
          <a:bodyPr wrap="square" rtlCol="0">
            <a:spAutoFit/>
          </a:bodyPr>
          <a:lstStyle/>
          <a:p>
            <a:pPr algn="ctr"/>
            <a:r>
              <a:rPr lang="ja-JP" altLang="en-US" sz="3600" dirty="0" smtClean="0">
                <a:solidFill>
                  <a:schemeClr val="accent2"/>
                </a:solidFill>
              </a:rPr>
              <a:t>テレビパブリシティ</a:t>
            </a:r>
            <a:r>
              <a:rPr lang="ja-JP" altLang="en-US" sz="3600" dirty="0" smtClean="0"/>
              <a:t>と</a:t>
            </a:r>
            <a:r>
              <a:rPr lang="ja-JP" altLang="en-US" sz="3600" dirty="0" smtClean="0">
                <a:solidFill>
                  <a:schemeClr val="accent2"/>
                </a:solidFill>
              </a:rPr>
              <a:t>ソーシャルメディア</a:t>
            </a:r>
            <a:r>
              <a:rPr lang="ja-JP" altLang="en-US" sz="3600" dirty="0" smtClean="0"/>
              <a:t>をどのように連動させる</a:t>
            </a:r>
            <a:r>
              <a:rPr lang="ja-JP" altLang="en-US" sz="3600" dirty="0" smtClean="0"/>
              <a:t>と、リアルタイムで番組</a:t>
            </a:r>
            <a:r>
              <a:rPr lang="ja-JP" altLang="en-US" sz="3600" dirty="0" smtClean="0"/>
              <a:t>を視聴してもらえるようになるの</a:t>
            </a:r>
            <a:r>
              <a:rPr lang="ja-JP" altLang="en-US" sz="3600" dirty="0" smtClean="0"/>
              <a:t>か。</a:t>
            </a:r>
            <a:endParaRPr lang="en-US" altLang="ja-JP" sz="3600" dirty="0"/>
          </a:p>
        </p:txBody>
      </p:sp>
    </p:spTree>
    <p:extLst>
      <p:ext uri="{BB962C8B-B14F-4D97-AF65-F5344CB8AC3E}">
        <p14:creationId xmlns:p14="http://schemas.microsoft.com/office/powerpoint/2010/main" val="42904722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疑問</a:t>
            </a:r>
            <a:endParaRPr kumimoji="1" lang="ja-JP" altLang="en-US" dirty="0"/>
          </a:p>
        </p:txBody>
      </p:sp>
      <p:sp>
        <p:nvSpPr>
          <p:cNvPr id="4" name="スライド番号プレースホルダー 3"/>
          <p:cNvSpPr>
            <a:spLocks noGrp="1"/>
          </p:cNvSpPr>
          <p:nvPr>
            <p:ph type="sldNum" sz="quarter" idx="12"/>
          </p:nvPr>
        </p:nvSpPr>
        <p:spPr/>
        <p:txBody>
          <a:bodyPr/>
          <a:lstStyle/>
          <a:p>
            <a:fld id="{7820C1B0-3616-4417-94E3-D3111C4C3CCA}" type="slidenum">
              <a:rPr kumimoji="1" lang="ja-JP" altLang="en-US" smtClean="0"/>
              <a:pPr/>
              <a:t>14</a:t>
            </a:fld>
            <a:endParaRPr kumimoji="1" lang="ja-JP" altLang="en-US" dirty="0"/>
          </a:p>
        </p:txBody>
      </p:sp>
      <p:sp>
        <p:nvSpPr>
          <p:cNvPr id="8" name="テキスト ボックス 7"/>
          <p:cNvSpPr txBox="1"/>
          <p:nvPr/>
        </p:nvSpPr>
        <p:spPr>
          <a:xfrm>
            <a:off x="553344" y="1862317"/>
            <a:ext cx="8050901" cy="2062103"/>
          </a:xfrm>
          <a:prstGeom prst="rect">
            <a:avLst/>
          </a:prstGeom>
          <a:noFill/>
        </p:spPr>
        <p:txBody>
          <a:bodyPr wrap="square" rtlCol="0">
            <a:spAutoFit/>
          </a:bodyPr>
          <a:lstStyle/>
          <a:p>
            <a:r>
              <a:rPr kumimoji="1" lang="ja-JP" altLang="en-US" sz="3200" dirty="0" smtClean="0"/>
              <a:t>テレビパブリシティ</a:t>
            </a:r>
            <a:r>
              <a:rPr lang="ja-JP" altLang="en-US" sz="3200" dirty="0" smtClean="0"/>
              <a:t>とソーシャルメディアを連動させることにより、</a:t>
            </a:r>
            <a:endParaRPr lang="en-US" altLang="ja-JP" sz="3200" dirty="0" smtClean="0"/>
          </a:p>
          <a:p>
            <a:r>
              <a:rPr lang="ja-JP" altLang="en-US" sz="3200" dirty="0" smtClean="0"/>
              <a:t>テレビ局と企業にどのようなメリットが生じるのか。</a:t>
            </a:r>
            <a:endParaRPr lang="en-US" altLang="ja-JP" sz="3200" dirty="0" smtClean="0"/>
          </a:p>
        </p:txBody>
      </p:sp>
      <p:sp>
        <p:nvSpPr>
          <p:cNvPr id="10" name="正方形/長方形 9"/>
          <p:cNvSpPr/>
          <p:nvPr/>
        </p:nvSpPr>
        <p:spPr>
          <a:xfrm>
            <a:off x="355170" y="1700809"/>
            <a:ext cx="8568952" cy="2223612"/>
          </a:xfrm>
          <a:prstGeom prst="rect">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 name="テキスト ボックス 2"/>
          <p:cNvSpPr txBox="1"/>
          <p:nvPr/>
        </p:nvSpPr>
        <p:spPr>
          <a:xfrm>
            <a:off x="576874" y="4759018"/>
            <a:ext cx="8050901" cy="1569660"/>
          </a:xfrm>
          <a:prstGeom prst="rect">
            <a:avLst/>
          </a:prstGeom>
          <a:noFill/>
        </p:spPr>
        <p:txBody>
          <a:bodyPr wrap="square" rtlCol="0">
            <a:spAutoFit/>
          </a:bodyPr>
          <a:lstStyle/>
          <a:p>
            <a:r>
              <a:rPr lang="ja-JP" altLang="en-US" sz="2400" dirty="0"/>
              <a:t>①テレビパブリシティ＋</a:t>
            </a:r>
            <a:r>
              <a:rPr lang="ja-JP" altLang="en-US" sz="2400" dirty="0" smtClean="0"/>
              <a:t>ソーシャルメディア</a:t>
            </a:r>
            <a:endParaRPr lang="en-US" altLang="ja-JP" sz="2400" dirty="0" smtClean="0"/>
          </a:p>
          <a:p>
            <a:pPr algn="r"/>
            <a:r>
              <a:rPr lang="ja-JP" altLang="en-US" sz="2400" dirty="0" smtClean="0"/>
              <a:t>＝企業</a:t>
            </a:r>
            <a:r>
              <a:rPr lang="ja-JP" altLang="en-US" sz="2400" dirty="0"/>
              <a:t>に対するメリットとは</a:t>
            </a:r>
            <a:r>
              <a:rPr lang="ja-JP" altLang="en-US" sz="2400" dirty="0" smtClean="0"/>
              <a:t>？</a:t>
            </a:r>
            <a:endParaRPr lang="en-US" altLang="ja-JP" sz="2400" dirty="0" smtClean="0"/>
          </a:p>
          <a:p>
            <a:r>
              <a:rPr lang="ja-JP" altLang="en-US" sz="2400" dirty="0" smtClean="0"/>
              <a:t>②テレビパブリシティ</a:t>
            </a:r>
            <a:r>
              <a:rPr lang="ja-JP" altLang="en-US" sz="2400" dirty="0"/>
              <a:t>＋</a:t>
            </a:r>
            <a:r>
              <a:rPr lang="ja-JP" altLang="en-US" sz="2400" dirty="0" smtClean="0"/>
              <a:t>ソーシャルメディア</a:t>
            </a:r>
            <a:endParaRPr lang="en-US" altLang="ja-JP" sz="2400" dirty="0" smtClean="0"/>
          </a:p>
          <a:p>
            <a:pPr algn="r"/>
            <a:r>
              <a:rPr lang="ja-JP" altLang="en-US" sz="2400" dirty="0" smtClean="0"/>
              <a:t>＝テレビ局に</a:t>
            </a:r>
            <a:r>
              <a:rPr lang="ja-JP" altLang="en-US" sz="2400" dirty="0"/>
              <a:t>対するメリットとは</a:t>
            </a:r>
            <a:r>
              <a:rPr lang="ja-JP" altLang="en-US" sz="2400" dirty="0" smtClean="0"/>
              <a:t>？</a:t>
            </a:r>
            <a:endParaRPr lang="en-US" altLang="ja-JP" sz="2400" dirty="0"/>
          </a:p>
        </p:txBody>
      </p:sp>
      <p:sp>
        <p:nvSpPr>
          <p:cNvPr id="5" name="下矢印 4"/>
          <p:cNvSpPr/>
          <p:nvPr/>
        </p:nvSpPr>
        <p:spPr>
          <a:xfrm>
            <a:off x="4171594" y="4077072"/>
            <a:ext cx="936104" cy="681946"/>
          </a:xfrm>
          <a:prstGeom prst="downArrow">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6643385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疑問</a:t>
            </a:r>
            <a:endParaRPr kumimoji="1" lang="ja-JP" altLang="en-US" dirty="0"/>
          </a:p>
        </p:txBody>
      </p:sp>
      <p:sp>
        <p:nvSpPr>
          <p:cNvPr id="4" name="スライド番号プレースホルダー 3"/>
          <p:cNvSpPr>
            <a:spLocks noGrp="1"/>
          </p:cNvSpPr>
          <p:nvPr>
            <p:ph type="sldNum" sz="quarter" idx="12"/>
          </p:nvPr>
        </p:nvSpPr>
        <p:spPr/>
        <p:txBody>
          <a:bodyPr/>
          <a:lstStyle/>
          <a:p>
            <a:fld id="{7820C1B0-3616-4417-94E3-D3111C4C3CCA}" type="slidenum">
              <a:rPr kumimoji="1" lang="ja-JP" altLang="en-US" smtClean="0"/>
              <a:pPr/>
              <a:t>15</a:t>
            </a:fld>
            <a:endParaRPr kumimoji="1" lang="ja-JP" altLang="en-US" dirty="0"/>
          </a:p>
        </p:txBody>
      </p:sp>
      <p:sp>
        <p:nvSpPr>
          <p:cNvPr id="5" name="テキスト ボックス 4"/>
          <p:cNvSpPr txBox="1"/>
          <p:nvPr/>
        </p:nvSpPr>
        <p:spPr>
          <a:xfrm>
            <a:off x="467544" y="2996952"/>
            <a:ext cx="8244408" cy="1077218"/>
          </a:xfrm>
          <a:prstGeom prst="rect">
            <a:avLst/>
          </a:prstGeom>
          <a:noFill/>
        </p:spPr>
        <p:txBody>
          <a:bodyPr wrap="square" rtlCol="0">
            <a:spAutoFit/>
          </a:bodyPr>
          <a:lstStyle/>
          <a:p>
            <a:r>
              <a:rPr lang="ja-JP" altLang="en-US" sz="3200" dirty="0" smtClean="0"/>
              <a:t>①テレビパブリシティ＋ソーシャルメディア　　　　　</a:t>
            </a:r>
            <a:endParaRPr lang="en-US" altLang="ja-JP" sz="3200" dirty="0" smtClean="0"/>
          </a:p>
          <a:p>
            <a:pPr algn="r"/>
            <a:r>
              <a:rPr lang="ja-JP" altLang="en-US" sz="3200" dirty="0" smtClean="0"/>
              <a:t>＝企業に対するメリットとは？</a:t>
            </a:r>
            <a:endParaRPr lang="en-US" altLang="ja-JP" sz="3200" dirty="0" smtClean="0"/>
          </a:p>
        </p:txBody>
      </p:sp>
    </p:spTree>
    <p:extLst>
      <p:ext uri="{BB962C8B-B14F-4D97-AF65-F5344CB8AC3E}">
        <p14:creationId xmlns:p14="http://schemas.microsoft.com/office/powerpoint/2010/main" val="196687152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図表 7"/>
          <p:cNvGraphicFramePr/>
          <p:nvPr>
            <p:extLst>
              <p:ext uri="{D42A27DB-BD31-4B8C-83A1-F6EECF244321}">
                <p14:modId xmlns:p14="http://schemas.microsoft.com/office/powerpoint/2010/main" val="1187559712"/>
              </p:ext>
            </p:extLst>
          </p:nvPr>
        </p:nvGraphicFramePr>
        <p:xfrm>
          <a:off x="501521" y="1571972"/>
          <a:ext cx="8208912" cy="453650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 name="タイトル 1"/>
          <p:cNvSpPr>
            <a:spLocks noGrp="1"/>
          </p:cNvSpPr>
          <p:nvPr>
            <p:ph type="title"/>
          </p:nvPr>
        </p:nvSpPr>
        <p:spPr>
          <a:xfrm>
            <a:off x="480833" y="260648"/>
            <a:ext cx="8229600" cy="1143000"/>
          </a:xfrm>
        </p:spPr>
        <p:txBody>
          <a:bodyPr/>
          <a:lstStyle/>
          <a:p>
            <a:r>
              <a:rPr lang="ja-JP" altLang="en-US" dirty="0"/>
              <a:t>共創</a:t>
            </a:r>
            <a:r>
              <a:rPr kumimoji="1" lang="ja-JP" altLang="en-US" dirty="0" smtClean="0"/>
              <a:t>価値を高める</a:t>
            </a:r>
            <a:r>
              <a:rPr kumimoji="1" lang="en-US" altLang="ja-JP" dirty="0" smtClean="0"/>
              <a:t>3</a:t>
            </a:r>
            <a:r>
              <a:rPr kumimoji="1" lang="ja-JP" altLang="en-US" dirty="0" err="1" smtClean="0"/>
              <a:t>つの</a:t>
            </a:r>
            <a:r>
              <a:rPr kumimoji="1" lang="en-US" altLang="ja-JP" dirty="0" smtClean="0"/>
              <a:t>R</a:t>
            </a:r>
            <a:endParaRPr kumimoji="1" lang="ja-JP" altLang="en-US" dirty="0"/>
          </a:p>
        </p:txBody>
      </p:sp>
      <p:sp>
        <p:nvSpPr>
          <p:cNvPr id="3" name="スライド番号プレースホルダー 2"/>
          <p:cNvSpPr>
            <a:spLocks noGrp="1"/>
          </p:cNvSpPr>
          <p:nvPr>
            <p:ph type="sldNum" sz="quarter" idx="12"/>
          </p:nvPr>
        </p:nvSpPr>
        <p:spPr/>
        <p:txBody>
          <a:bodyPr/>
          <a:lstStyle/>
          <a:p>
            <a:fld id="{7820C1B0-3616-4417-94E3-D3111C4C3CCA}" type="slidenum">
              <a:rPr kumimoji="1" lang="ja-JP" altLang="en-US" smtClean="0"/>
              <a:pPr/>
              <a:t>16</a:t>
            </a:fld>
            <a:endParaRPr kumimoji="1" lang="ja-JP" altLang="en-US"/>
          </a:p>
        </p:txBody>
      </p:sp>
      <p:sp>
        <p:nvSpPr>
          <p:cNvPr id="4" name="テキスト ボックス 3"/>
          <p:cNvSpPr txBox="1"/>
          <p:nvPr/>
        </p:nvSpPr>
        <p:spPr>
          <a:xfrm>
            <a:off x="6389188" y="6021288"/>
            <a:ext cx="2626265" cy="523220"/>
          </a:xfrm>
          <a:prstGeom prst="rect">
            <a:avLst/>
          </a:prstGeom>
          <a:noFill/>
        </p:spPr>
        <p:txBody>
          <a:bodyPr wrap="square" rtlCol="0">
            <a:spAutoFit/>
          </a:bodyPr>
          <a:lstStyle/>
          <a:p>
            <a:r>
              <a:rPr kumimoji="1" lang="ja-JP" altLang="en-US" sz="1400" dirty="0" smtClean="0"/>
              <a:t>「</a:t>
            </a:r>
            <a:r>
              <a:rPr kumimoji="1" lang="en-US" altLang="ja-JP" sz="1400" dirty="0" smtClean="0"/>
              <a:t>R3</a:t>
            </a:r>
            <a:r>
              <a:rPr lang="ja-JP" altLang="en-US" sz="1400" dirty="0" smtClean="0"/>
              <a:t>コミュニケーション」</a:t>
            </a:r>
            <a:endParaRPr lang="en-US" altLang="ja-JP" sz="1400" dirty="0" smtClean="0"/>
          </a:p>
          <a:p>
            <a:r>
              <a:rPr kumimoji="1" lang="ja-JP" altLang="en-US" sz="1400" dirty="0" smtClean="0"/>
              <a:t>恩蔵直人</a:t>
            </a:r>
            <a:r>
              <a:rPr kumimoji="1" lang="en-US" altLang="ja-JP" sz="1400" dirty="0" smtClean="0"/>
              <a:t>+ADK</a:t>
            </a:r>
            <a:r>
              <a:rPr lang="ja-JP" altLang="en-US" sz="1400" dirty="0"/>
              <a:t> </a:t>
            </a:r>
            <a:r>
              <a:rPr lang="en-US" altLang="ja-JP" sz="1400" dirty="0" smtClean="0"/>
              <a:t>R3</a:t>
            </a:r>
            <a:r>
              <a:rPr lang="ja-JP" altLang="en-US" sz="1400" dirty="0" smtClean="0"/>
              <a:t>プロジェクト</a:t>
            </a:r>
            <a:endParaRPr lang="en-US" altLang="ja-JP" sz="1400" dirty="0" smtClean="0"/>
          </a:p>
        </p:txBody>
      </p:sp>
      <p:grpSp>
        <p:nvGrpSpPr>
          <p:cNvPr id="5" name="グループ化 4"/>
          <p:cNvGrpSpPr/>
          <p:nvPr/>
        </p:nvGrpSpPr>
        <p:grpSpPr>
          <a:xfrm>
            <a:off x="3717405" y="5157188"/>
            <a:ext cx="1959673" cy="605681"/>
            <a:chOff x="3692447" y="5013176"/>
            <a:chExt cx="1959673" cy="605681"/>
          </a:xfrm>
        </p:grpSpPr>
        <p:sp>
          <p:nvSpPr>
            <p:cNvPr id="14" name="角丸四角形 13"/>
            <p:cNvSpPr/>
            <p:nvPr/>
          </p:nvSpPr>
          <p:spPr>
            <a:xfrm>
              <a:off x="3692447" y="5013176"/>
              <a:ext cx="1959673" cy="605681"/>
            </a:xfrm>
            <a:prstGeom prst="roundRect">
              <a:avLst/>
            </a:prstGeom>
            <a:solidFill>
              <a:srgbClr val="9999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n>
                  <a:solidFill>
                    <a:sysClr val="windowText" lastClr="000000"/>
                  </a:solidFill>
                </a:ln>
              </a:endParaRPr>
            </a:p>
          </p:txBody>
        </p:sp>
        <p:sp>
          <p:nvSpPr>
            <p:cNvPr id="11" name="テキスト ボックス 10"/>
            <p:cNvSpPr txBox="1"/>
            <p:nvPr/>
          </p:nvSpPr>
          <p:spPr>
            <a:xfrm>
              <a:off x="3851920" y="5085182"/>
              <a:ext cx="1800200" cy="461665"/>
            </a:xfrm>
            <a:prstGeom prst="rect">
              <a:avLst/>
            </a:prstGeom>
            <a:noFill/>
          </p:spPr>
          <p:txBody>
            <a:bodyPr wrap="square" rtlCol="0">
              <a:spAutoFit/>
            </a:bodyPr>
            <a:lstStyle/>
            <a:p>
              <a:r>
                <a:rPr kumimoji="1" lang="en-US" altLang="ja-JP" sz="2400" dirty="0" smtClean="0"/>
                <a:t>Reputation</a:t>
              </a:r>
              <a:endParaRPr kumimoji="1" lang="ja-JP" altLang="en-US" sz="2400" dirty="0"/>
            </a:p>
          </p:txBody>
        </p:sp>
      </p:grpSp>
      <p:grpSp>
        <p:nvGrpSpPr>
          <p:cNvPr id="7" name="グループ化 6"/>
          <p:cNvGrpSpPr/>
          <p:nvPr/>
        </p:nvGrpSpPr>
        <p:grpSpPr>
          <a:xfrm>
            <a:off x="1715791" y="3499273"/>
            <a:ext cx="2039853" cy="683062"/>
            <a:chOff x="1882845" y="3499273"/>
            <a:chExt cx="1715341" cy="683062"/>
          </a:xfrm>
          <a:solidFill>
            <a:schemeClr val="accent2"/>
          </a:solidFill>
        </p:grpSpPr>
        <p:sp>
          <p:nvSpPr>
            <p:cNvPr id="12" name="角丸四角形 11"/>
            <p:cNvSpPr/>
            <p:nvPr/>
          </p:nvSpPr>
          <p:spPr>
            <a:xfrm>
              <a:off x="1983985" y="3499273"/>
              <a:ext cx="1614201" cy="683062"/>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テキスト ボックス 8"/>
            <p:cNvSpPr txBox="1"/>
            <p:nvPr/>
          </p:nvSpPr>
          <p:spPr>
            <a:xfrm>
              <a:off x="1882845" y="3609970"/>
              <a:ext cx="1706416" cy="461665"/>
            </a:xfrm>
            <a:prstGeom prst="rect">
              <a:avLst/>
            </a:prstGeom>
            <a:noFill/>
          </p:spPr>
          <p:txBody>
            <a:bodyPr wrap="square" rtlCol="0">
              <a:spAutoFit/>
            </a:bodyPr>
            <a:lstStyle/>
            <a:p>
              <a:pPr algn="ctr"/>
              <a:r>
                <a:rPr lang="en-US" altLang="ja-JP" sz="2400" dirty="0" smtClean="0"/>
                <a:t>Relevance</a:t>
              </a:r>
              <a:endParaRPr kumimoji="1" lang="ja-JP" altLang="en-US" sz="2400" dirty="0"/>
            </a:p>
          </p:txBody>
        </p:sp>
      </p:grpSp>
      <p:grpSp>
        <p:nvGrpSpPr>
          <p:cNvPr id="6" name="グループ化 5"/>
          <p:cNvGrpSpPr/>
          <p:nvPr/>
        </p:nvGrpSpPr>
        <p:grpSpPr>
          <a:xfrm>
            <a:off x="5145745" y="3499273"/>
            <a:ext cx="1969763" cy="683062"/>
            <a:chOff x="5145745" y="3499273"/>
            <a:chExt cx="1969763" cy="683062"/>
          </a:xfrm>
        </p:grpSpPr>
        <p:sp>
          <p:nvSpPr>
            <p:cNvPr id="13" name="角丸四角形 12"/>
            <p:cNvSpPr/>
            <p:nvPr/>
          </p:nvSpPr>
          <p:spPr>
            <a:xfrm>
              <a:off x="5194524" y="3499273"/>
              <a:ext cx="1872207" cy="683062"/>
            </a:xfrm>
            <a:prstGeom prst="round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テキスト ボックス 9"/>
            <p:cNvSpPr txBox="1"/>
            <p:nvPr/>
          </p:nvSpPr>
          <p:spPr>
            <a:xfrm>
              <a:off x="5145745" y="3609971"/>
              <a:ext cx="1969763" cy="461665"/>
            </a:xfrm>
            <a:prstGeom prst="rect">
              <a:avLst/>
            </a:prstGeom>
            <a:noFill/>
          </p:spPr>
          <p:txBody>
            <a:bodyPr wrap="square" rtlCol="0">
              <a:spAutoFit/>
            </a:bodyPr>
            <a:lstStyle/>
            <a:p>
              <a:pPr algn="ctr"/>
              <a:r>
                <a:rPr kumimoji="1" lang="en-US" altLang="ja-JP" sz="2400" dirty="0" smtClean="0"/>
                <a:t>Relationship</a:t>
              </a:r>
              <a:endParaRPr kumimoji="1" lang="ja-JP" altLang="en-US" sz="2400" dirty="0"/>
            </a:p>
          </p:txBody>
        </p:sp>
      </p:grpSp>
      <p:sp>
        <p:nvSpPr>
          <p:cNvPr id="15" name="テキスト ボックス 14"/>
          <p:cNvSpPr txBox="1"/>
          <p:nvPr/>
        </p:nvSpPr>
        <p:spPr>
          <a:xfrm>
            <a:off x="648152" y="2462375"/>
            <a:ext cx="1512168" cy="830997"/>
          </a:xfrm>
          <a:prstGeom prst="rect">
            <a:avLst/>
          </a:prstGeom>
          <a:noFill/>
        </p:spPr>
        <p:txBody>
          <a:bodyPr wrap="square" rtlCol="0">
            <a:spAutoFit/>
          </a:bodyPr>
          <a:lstStyle/>
          <a:p>
            <a:pPr algn="ctr"/>
            <a:r>
              <a:rPr lang="ja-JP" altLang="en-US" sz="2400" dirty="0" smtClean="0"/>
              <a:t>ブランドを</a:t>
            </a:r>
            <a:endParaRPr lang="en-US" altLang="ja-JP" sz="2400" dirty="0" smtClean="0"/>
          </a:p>
          <a:p>
            <a:pPr algn="ctr"/>
            <a:r>
              <a:rPr lang="ja-JP" altLang="en-US" sz="2400" dirty="0" smtClean="0"/>
              <a:t>自分事化</a:t>
            </a:r>
            <a:endParaRPr kumimoji="1" lang="ja-JP" altLang="en-US" sz="2400" dirty="0"/>
          </a:p>
        </p:txBody>
      </p:sp>
      <p:sp>
        <p:nvSpPr>
          <p:cNvPr id="16" name="テキスト ボックス 15"/>
          <p:cNvSpPr txBox="1"/>
          <p:nvPr/>
        </p:nvSpPr>
        <p:spPr>
          <a:xfrm>
            <a:off x="6694209" y="2468933"/>
            <a:ext cx="2016224" cy="830997"/>
          </a:xfrm>
          <a:prstGeom prst="rect">
            <a:avLst/>
          </a:prstGeom>
          <a:noFill/>
        </p:spPr>
        <p:txBody>
          <a:bodyPr wrap="square" rtlCol="0">
            <a:spAutoFit/>
          </a:bodyPr>
          <a:lstStyle/>
          <a:p>
            <a:pPr algn="ctr"/>
            <a:r>
              <a:rPr kumimoji="1" lang="ja-JP" altLang="en-US" sz="2400" dirty="0" smtClean="0"/>
              <a:t>ブランドを</a:t>
            </a:r>
            <a:endParaRPr kumimoji="1" lang="en-US" altLang="ja-JP" sz="2400" dirty="0" smtClean="0"/>
          </a:p>
          <a:p>
            <a:pPr algn="ctr"/>
            <a:r>
              <a:rPr lang="ja-JP" altLang="en-US" sz="2400" dirty="0"/>
              <a:t>パートナー化</a:t>
            </a:r>
            <a:endParaRPr kumimoji="1" lang="ja-JP" altLang="en-US" sz="2400" dirty="0"/>
          </a:p>
        </p:txBody>
      </p:sp>
      <p:sp>
        <p:nvSpPr>
          <p:cNvPr id="17" name="テキスト ボックス 16"/>
          <p:cNvSpPr txBox="1"/>
          <p:nvPr/>
        </p:nvSpPr>
        <p:spPr>
          <a:xfrm>
            <a:off x="3275856" y="5882788"/>
            <a:ext cx="2808312" cy="461665"/>
          </a:xfrm>
          <a:prstGeom prst="rect">
            <a:avLst/>
          </a:prstGeom>
          <a:noFill/>
        </p:spPr>
        <p:txBody>
          <a:bodyPr wrap="square" rtlCol="0">
            <a:spAutoFit/>
          </a:bodyPr>
          <a:lstStyle/>
          <a:p>
            <a:pPr algn="ctr"/>
            <a:r>
              <a:rPr kumimoji="1" lang="ja-JP" altLang="en-US" sz="2400" dirty="0" smtClean="0"/>
              <a:t>ブランドを評判化</a:t>
            </a:r>
            <a:endParaRPr kumimoji="1" lang="ja-JP" altLang="en-US" sz="2400" dirty="0"/>
          </a:p>
        </p:txBody>
      </p:sp>
      <p:sp>
        <p:nvSpPr>
          <p:cNvPr id="18" name="テキスト ボックス 17"/>
          <p:cNvSpPr txBox="1"/>
          <p:nvPr/>
        </p:nvSpPr>
        <p:spPr>
          <a:xfrm>
            <a:off x="2326951" y="2831584"/>
            <a:ext cx="1188720" cy="369332"/>
          </a:xfrm>
          <a:prstGeom prst="rect">
            <a:avLst/>
          </a:prstGeom>
          <a:noFill/>
        </p:spPr>
        <p:txBody>
          <a:bodyPr wrap="square" rtlCol="0">
            <a:spAutoFit/>
          </a:bodyPr>
          <a:lstStyle/>
          <a:p>
            <a:pPr algn="ctr"/>
            <a:r>
              <a:rPr kumimoji="1" lang="en-US" altLang="ja-JP" dirty="0" smtClean="0"/>
              <a:t>B to C</a:t>
            </a:r>
            <a:endParaRPr kumimoji="1" lang="ja-JP" altLang="en-US" dirty="0"/>
          </a:p>
        </p:txBody>
      </p:sp>
      <p:sp>
        <p:nvSpPr>
          <p:cNvPr id="19" name="テキスト ボックス 18"/>
          <p:cNvSpPr txBox="1"/>
          <p:nvPr/>
        </p:nvSpPr>
        <p:spPr>
          <a:xfrm>
            <a:off x="5538125" y="2852260"/>
            <a:ext cx="1188132" cy="369332"/>
          </a:xfrm>
          <a:prstGeom prst="rect">
            <a:avLst/>
          </a:prstGeom>
          <a:noFill/>
        </p:spPr>
        <p:txBody>
          <a:bodyPr wrap="square" rtlCol="0">
            <a:spAutoFit/>
          </a:bodyPr>
          <a:lstStyle/>
          <a:p>
            <a:pPr algn="ctr"/>
            <a:r>
              <a:rPr kumimoji="1" lang="en-US" altLang="ja-JP" dirty="0" smtClean="0"/>
              <a:t>B with S</a:t>
            </a:r>
            <a:endParaRPr kumimoji="1" lang="ja-JP" altLang="en-US" dirty="0"/>
          </a:p>
        </p:txBody>
      </p:sp>
      <p:sp>
        <p:nvSpPr>
          <p:cNvPr id="20" name="テキスト ボックス 19"/>
          <p:cNvSpPr txBox="1"/>
          <p:nvPr/>
        </p:nvSpPr>
        <p:spPr>
          <a:xfrm>
            <a:off x="4208837" y="4643844"/>
            <a:ext cx="1080120" cy="369332"/>
          </a:xfrm>
          <a:prstGeom prst="rect">
            <a:avLst/>
          </a:prstGeom>
          <a:noFill/>
        </p:spPr>
        <p:txBody>
          <a:bodyPr wrap="square" rtlCol="0">
            <a:spAutoFit/>
          </a:bodyPr>
          <a:lstStyle/>
          <a:p>
            <a:r>
              <a:rPr kumimoji="1" lang="en-US" altLang="ja-JP" dirty="0" smtClean="0"/>
              <a:t>S into C</a:t>
            </a:r>
          </a:p>
        </p:txBody>
      </p:sp>
    </p:spTree>
    <p:extLst>
      <p:ext uri="{BB962C8B-B14F-4D97-AF65-F5344CB8AC3E}">
        <p14:creationId xmlns:p14="http://schemas.microsoft.com/office/powerpoint/2010/main" val="183679145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251520" y="116632"/>
            <a:ext cx="8712968" cy="1368152"/>
          </a:xfrm>
          <a:prstGeom prst="rect">
            <a:avLst/>
          </a:prstGeom>
          <a:solidFill>
            <a:schemeClr val="accent2"/>
          </a:solidFill>
        </p:spPr>
        <p:txBody>
          <a:bodyPr>
            <a:normAutofit/>
          </a:bodyPr>
          <a:lstStyle/>
          <a:p>
            <a:r>
              <a:rPr lang="ja-JP" altLang="en-US" dirty="0" smtClean="0"/>
              <a:t>レレバンス</a:t>
            </a:r>
            <a:r>
              <a:rPr lang="en-US" altLang="ja-JP" dirty="0"/>
              <a:t>/</a:t>
            </a:r>
            <a:r>
              <a:rPr lang="en-US" altLang="ja-JP" dirty="0" smtClean="0"/>
              <a:t>Relevance</a:t>
            </a:r>
            <a:br>
              <a:rPr lang="en-US" altLang="ja-JP" dirty="0" smtClean="0"/>
            </a:br>
            <a:r>
              <a:rPr lang="ja-JP" altLang="en-US" sz="3600" dirty="0" smtClean="0"/>
              <a:t>（ブランドの自分事化）</a:t>
            </a:r>
            <a:endParaRPr kumimoji="1" lang="ja-JP" altLang="en-US" dirty="0"/>
          </a:p>
        </p:txBody>
      </p:sp>
      <p:sp>
        <p:nvSpPr>
          <p:cNvPr id="4" name="スライド番号プレースホルダー 3"/>
          <p:cNvSpPr>
            <a:spLocks noGrp="1"/>
          </p:cNvSpPr>
          <p:nvPr>
            <p:ph type="sldNum" sz="quarter" idx="12"/>
          </p:nvPr>
        </p:nvSpPr>
        <p:spPr/>
        <p:txBody>
          <a:bodyPr/>
          <a:lstStyle/>
          <a:p>
            <a:fld id="{7820C1B0-3616-4417-94E3-D3111C4C3CCA}" type="slidenum">
              <a:rPr kumimoji="1" lang="ja-JP" altLang="en-US" smtClean="0"/>
              <a:pPr/>
              <a:t>17</a:t>
            </a:fld>
            <a:endParaRPr kumimoji="1" lang="ja-JP" altLang="en-US"/>
          </a:p>
        </p:txBody>
      </p:sp>
      <p:sp>
        <p:nvSpPr>
          <p:cNvPr id="7" name="テキスト ボックス 6"/>
          <p:cNvSpPr txBox="1"/>
          <p:nvPr/>
        </p:nvSpPr>
        <p:spPr>
          <a:xfrm>
            <a:off x="686433" y="3971291"/>
            <a:ext cx="4457973" cy="1600438"/>
          </a:xfrm>
          <a:prstGeom prst="rect">
            <a:avLst/>
          </a:prstGeom>
          <a:noFill/>
        </p:spPr>
        <p:txBody>
          <a:bodyPr wrap="square" rtlCol="0">
            <a:spAutoFit/>
          </a:bodyPr>
          <a:lstStyle/>
          <a:p>
            <a:pPr marL="342900" indent="-342900">
              <a:buFont typeface="Wingdings" pitchFamily="2" charset="2"/>
              <a:buChar char="l"/>
            </a:pPr>
            <a:r>
              <a:rPr lang="ja-JP" altLang="en-US" sz="2000" dirty="0"/>
              <a:t>自分との関連性の中で</a:t>
            </a:r>
            <a:r>
              <a:rPr lang="ja-JP" altLang="en-US" sz="2000" dirty="0" smtClean="0"/>
              <a:t>評価</a:t>
            </a:r>
            <a:endParaRPr lang="en-US" altLang="ja-JP" sz="2000" dirty="0" smtClean="0"/>
          </a:p>
          <a:p>
            <a:pPr marL="342900" indent="-342900">
              <a:buFont typeface="Wingdings" pitchFamily="2" charset="2"/>
              <a:buChar char="l"/>
            </a:pPr>
            <a:endParaRPr lang="en-US" altLang="ja-JP" sz="2000" dirty="0" smtClean="0"/>
          </a:p>
          <a:p>
            <a:pPr marL="342900" indent="-342900">
              <a:buFont typeface="Wingdings" pitchFamily="2" charset="2"/>
              <a:buChar char="l"/>
            </a:pPr>
            <a:endParaRPr lang="en-US" altLang="ja-JP" sz="2000" dirty="0"/>
          </a:p>
          <a:p>
            <a:pPr marL="342900" indent="-342900">
              <a:buFont typeface="Wingdings" pitchFamily="2" charset="2"/>
              <a:buChar char="l"/>
            </a:pPr>
            <a:r>
              <a:rPr lang="ja-JP" altLang="en-US" sz="2000" dirty="0" smtClean="0"/>
              <a:t>受容（共感） </a:t>
            </a:r>
            <a:r>
              <a:rPr lang="en-US" altLang="ja-JP" sz="2000" dirty="0" smtClean="0"/>
              <a:t>or </a:t>
            </a:r>
            <a:r>
              <a:rPr lang="ja-JP" altLang="en-US" sz="2000" dirty="0" smtClean="0"/>
              <a:t>無視 </a:t>
            </a:r>
            <a:r>
              <a:rPr lang="en-US" altLang="ja-JP" sz="2000" dirty="0" smtClean="0"/>
              <a:t>or </a:t>
            </a:r>
            <a:r>
              <a:rPr lang="ja-JP" altLang="en-US" sz="2000" dirty="0" smtClean="0"/>
              <a:t>拒絶</a:t>
            </a:r>
            <a:r>
              <a:rPr lang="ja-JP" altLang="en-US" sz="2000" dirty="0"/>
              <a:t>　を</a:t>
            </a:r>
            <a:r>
              <a:rPr lang="ja-JP" altLang="en-US" sz="2000" dirty="0" smtClean="0"/>
              <a:t>判断</a:t>
            </a:r>
            <a:endParaRPr lang="en-US" altLang="ja-JP" sz="2000" dirty="0"/>
          </a:p>
          <a:p>
            <a:endParaRPr kumimoji="1" lang="ja-JP" altLang="en-US" dirty="0"/>
          </a:p>
        </p:txBody>
      </p:sp>
      <p:sp>
        <p:nvSpPr>
          <p:cNvPr id="9" name="テキスト ボックス 8"/>
          <p:cNvSpPr txBox="1"/>
          <p:nvPr/>
        </p:nvSpPr>
        <p:spPr>
          <a:xfrm>
            <a:off x="686433" y="6072659"/>
            <a:ext cx="8057704" cy="677108"/>
          </a:xfrm>
          <a:prstGeom prst="rect">
            <a:avLst/>
          </a:prstGeom>
          <a:noFill/>
        </p:spPr>
        <p:txBody>
          <a:bodyPr wrap="square" rtlCol="0">
            <a:spAutoFit/>
          </a:bodyPr>
          <a:lstStyle/>
          <a:p>
            <a:pPr marL="342900" indent="-342900">
              <a:buFont typeface="Wingdings" pitchFamily="2" charset="2"/>
              <a:buChar char="l"/>
            </a:pPr>
            <a:r>
              <a:rPr lang="ja-JP" altLang="en-US" sz="2000" dirty="0"/>
              <a:t>「このブランドはまさに自分のためのものである」</a:t>
            </a:r>
            <a:r>
              <a:rPr lang="ja-JP" altLang="en-US" sz="2000" dirty="0" smtClean="0"/>
              <a:t>と</a:t>
            </a:r>
            <a:r>
              <a:rPr lang="ja-JP" altLang="en-US" sz="2000" dirty="0"/>
              <a:t>いう</a:t>
            </a:r>
            <a:r>
              <a:rPr lang="ja-JP" altLang="en-US" sz="2000" dirty="0" smtClean="0"/>
              <a:t>状態</a:t>
            </a:r>
            <a:endParaRPr lang="en-US" altLang="ja-JP" sz="2000" dirty="0"/>
          </a:p>
          <a:p>
            <a:pPr marL="285750" indent="-285750">
              <a:buFont typeface="Arial" pitchFamily="34" charset="0"/>
              <a:buChar char="•"/>
            </a:pPr>
            <a:endParaRPr kumimoji="1" lang="ja-JP" altLang="en-US" dirty="0"/>
          </a:p>
        </p:txBody>
      </p:sp>
      <p:sp>
        <p:nvSpPr>
          <p:cNvPr id="6" name="テキスト ボックス 5"/>
          <p:cNvSpPr txBox="1"/>
          <p:nvPr/>
        </p:nvSpPr>
        <p:spPr>
          <a:xfrm>
            <a:off x="686433" y="3583852"/>
            <a:ext cx="1901019" cy="594607"/>
          </a:xfrm>
          <a:prstGeom prst="rect">
            <a:avLst/>
          </a:prstGeom>
          <a:noFill/>
        </p:spPr>
        <p:txBody>
          <a:bodyPr wrap="square" rtlCol="0">
            <a:spAutoFit/>
          </a:bodyPr>
          <a:lstStyle/>
          <a:p>
            <a:r>
              <a:rPr lang="ja-JP" altLang="en-US" sz="2000" b="1" dirty="0"/>
              <a:t>②受容</a:t>
            </a:r>
            <a:r>
              <a:rPr lang="ja-JP" altLang="en-US" sz="2000" b="1" dirty="0" smtClean="0"/>
              <a:t>レベル</a:t>
            </a:r>
            <a:endParaRPr lang="ja-JP" altLang="en-US" sz="2000" b="1" dirty="0"/>
          </a:p>
        </p:txBody>
      </p:sp>
      <p:sp>
        <p:nvSpPr>
          <p:cNvPr id="11" name="角丸四角形 10"/>
          <p:cNvSpPr/>
          <p:nvPr/>
        </p:nvSpPr>
        <p:spPr>
          <a:xfrm>
            <a:off x="497464" y="3520098"/>
            <a:ext cx="6903381" cy="1790178"/>
          </a:xfrm>
          <a:prstGeom prst="roundRect">
            <a:avLst/>
          </a:prstGeom>
          <a:noFill/>
          <a:ln w="38100">
            <a:solidFill>
              <a:srgbClr val="FF993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18" name="グループ化 17"/>
          <p:cNvGrpSpPr/>
          <p:nvPr/>
        </p:nvGrpSpPr>
        <p:grpSpPr>
          <a:xfrm>
            <a:off x="533096" y="5584657"/>
            <a:ext cx="6912766" cy="959431"/>
            <a:chOff x="500320" y="5378925"/>
            <a:chExt cx="6912766" cy="959431"/>
          </a:xfrm>
        </p:grpSpPr>
        <p:sp>
          <p:nvSpPr>
            <p:cNvPr id="8" name="テキスト ボックス 7"/>
            <p:cNvSpPr txBox="1"/>
            <p:nvPr/>
          </p:nvSpPr>
          <p:spPr>
            <a:xfrm>
              <a:off x="660876" y="5457237"/>
              <a:ext cx="6398628" cy="400110"/>
            </a:xfrm>
            <a:prstGeom prst="rect">
              <a:avLst/>
            </a:prstGeom>
            <a:noFill/>
          </p:spPr>
          <p:txBody>
            <a:bodyPr wrap="square" rtlCol="0">
              <a:spAutoFit/>
            </a:bodyPr>
            <a:lstStyle/>
            <a:p>
              <a:r>
                <a:rPr lang="ja-JP" altLang="en-US" sz="2000" b="1" dirty="0"/>
                <a:t>③確信</a:t>
              </a:r>
              <a:r>
                <a:rPr lang="ja-JP" altLang="en-US" sz="2000" b="1" dirty="0" smtClean="0"/>
                <a:t>レベル</a:t>
              </a:r>
              <a:r>
                <a:rPr lang="en-US" altLang="ja-JP" sz="2000" b="1" dirty="0" smtClean="0"/>
                <a:t>(</a:t>
              </a:r>
              <a:r>
                <a:rPr lang="ja-JP" altLang="en-US" sz="2000" b="1" dirty="0" smtClean="0"/>
                <a:t>受容レベルが強くなったもの</a:t>
              </a:r>
              <a:r>
                <a:rPr lang="en-US" altLang="ja-JP" sz="2000" b="1" dirty="0" smtClean="0"/>
                <a:t>)</a:t>
              </a:r>
              <a:endParaRPr lang="en-US" altLang="ja-JP" sz="2000" b="1" dirty="0"/>
            </a:p>
          </p:txBody>
        </p:sp>
        <p:sp>
          <p:nvSpPr>
            <p:cNvPr id="12" name="角丸四角形 11"/>
            <p:cNvSpPr/>
            <p:nvPr/>
          </p:nvSpPr>
          <p:spPr>
            <a:xfrm>
              <a:off x="500320" y="5378925"/>
              <a:ext cx="6912766" cy="959431"/>
            </a:xfrm>
            <a:prstGeom prst="roundRect">
              <a:avLst/>
            </a:prstGeom>
            <a:noFill/>
            <a:ln w="38100">
              <a:solidFill>
                <a:srgbClr val="FF993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14" name="左カーブ矢印 13"/>
          <p:cNvSpPr/>
          <p:nvPr/>
        </p:nvSpPr>
        <p:spPr>
          <a:xfrm>
            <a:off x="7391459" y="2274801"/>
            <a:ext cx="1245331" cy="1991861"/>
          </a:xfrm>
          <a:prstGeom prst="curvedLeftArrow">
            <a:avLst/>
          </a:prstGeom>
          <a:solidFill>
            <a:srgbClr val="FF9933"/>
          </a:solidFill>
          <a:ln>
            <a:solidFill>
              <a:srgbClr val="FF993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16" name="左カーブ矢印 15"/>
          <p:cNvSpPr/>
          <p:nvPr/>
        </p:nvSpPr>
        <p:spPr>
          <a:xfrm>
            <a:off x="7411247" y="4314346"/>
            <a:ext cx="1245331" cy="1991861"/>
          </a:xfrm>
          <a:prstGeom prst="curvedLeftArrow">
            <a:avLst/>
          </a:prstGeom>
          <a:solidFill>
            <a:srgbClr val="FF9933"/>
          </a:solidFill>
          <a:ln>
            <a:solidFill>
              <a:srgbClr val="FF993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grpSp>
        <p:nvGrpSpPr>
          <p:cNvPr id="26" name="グループ化 25"/>
          <p:cNvGrpSpPr/>
          <p:nvPr/>
        </p:nvGrpSpPr>
        <p:grpSpPr>
          <a:xfrm>
            <a:off x="481623" y="1665926"/>
            <a:ext cx="6912768" cy="1586878"/>
            <a:chOff x="481623" y="2074746"/>
            <a:chExt cx="6912768" cy="1586878"/>
          </a:xfrm>
        </p:grpSpPr>
        <p:sp>
          <p:nvSpPr>
            <p:cNvPr id="3" name="テキスト ボックス 2"/>
            <p:cNvSpPr txBox="1"/>
            <p:nvPr/>
          </p:nvSpPr>
          <p:spPr>
            <a:xfrm>
              <a:off x="670592" y="2074746"/>
              <a:ext cx="2232248" cy="400110"/>
            </a:xfrm>
            <a:prstGeom prst="rect">
              <a:avLst/>
            </a:prstGeom>
            <a:noFill/>
          </p:spPr>
          <p:txBody>
            <a:bodyPr wrap="square" rtlCol="0">
              <a:spAutoFit/>
            </a:bodyPr>
            <a:lstStyle/>
            <a:p>
              <a:r>
                <a:rPr lang="ja-JP" altLang="en-US" sz="2000" b="1" dirty="0" smtClean="0"/>
                <a:t>①認知レベル</a:t>
              </a:r>
              <a:endParaRPr lang="en-US" altLang="ja-JP" sz="2000" b="1" dirty="0" smtClean="0"/>
            </a:p>
          </p:txBody>
        </p:sp>
        <p:sp>
          <p:nvSpPr>
            <p:cNvPr id="5" name="テキスト ボックス 4"/>
            <p:cNvSpPr txBox="1"/>
            <p:nvPr/>
          </p:nvSpPr>
          <p:spPr>
            <a:xfrm>
              <a:off x="660876" y="2552663"/>
              <a:ext cx="2650580" cy="1015663"/>
            </a:xfrm>
            <a:prstGeom prst="rect">
              <a:avLst/>
            </a:prstGeom>
            <a:noFill/>
          </p:spPr>
          <p:txBody>
            <a:bodyPr wrap="square" rtlCol="0">
              <a:spAutoFit/>
            </a:bodyPr>
            <a:lstStyle/>
            <a:p>
              <a:pPr marL="342900" indent="-342900">
                <a:buFont typeface="Wingdings" pitchFamily="2" charset="2"/>
                <a:buChar char="l"/>
              </a:pPr>
              <a:r>
                <a:rPr lang="ja-JP" altLang="en-US" sz="2000" dirty="0" smtClean="0"/>
                <a:t>ブランド名</a:t>
              </a:r>
              <a:r>
                <a:rPr lang="ja-JP" altLang="en-US" sz="2000" dirty="0"/>
                <a:t>の認知</a:t>
              </a:r>
              <a:endParaRPr lang="en-US" altLang="ja-JP" sz="2000" dirty="0"/>
            </a:p>
            <a:p>
              <a:pPr marL="342900" indent="-342900">
                <a:buFont typeface="Wingdings" pitchFamily="2" charset="2"/>
                <a:buChar char="l"/>
              </a:pPr>
              <a:r>
                <a:rPr lang="ja-JP" altLang="en-US" sz="2000" dirty="0"/>
                <a:t>パッケージの認知</a:t>
              </a:r>
              <a:endParaRPr lang="en-US" altLang="ja-JP" sz="2000" dirty="0"/>
            </a:p>
            <a:p>
              <a:pPr marL="342900" indent="-342900">
                <a:buFont typeface="Wingdings" pitchFamily="2" charset="2"/>
                <a:buChar char="l"/>
              </a:pPr>
              <a:r>
                <a:rPr lang="ja-JP" altLang="en-US" sz="2000" dirty="0"/>
                <a:t>ロゴの</a:t>
              </a:r>
              <a:r>
                <a:rPr lang="ja-JP" altLang="en-US" sz="2000" dirty="0" smtClean="0"/>
                <a:t>認知</a:t>
              </a:r>
              <a:endParaRPr lang="en-US" altLang="ja-JP" sz="2000" dirty="0"/>
            </a:p>
          </p:txBody>
        </p:sp>
        <p:sp>
          <p:nvSpPr>
            <p:cNvPr id="10" name="角丸四角形 9"/>
            <p:cNvSpPr/>
            <p:nvPr/>
          </p:nvSpPr>
          <p:spPr>
            <a:xfrm>
              <a:off x="481623" y="2074746"/>
              <a:ext cx="6912768" cy="1586878"/>
            </a:xfrm>
            <a:prstGeom prst="roundRect">
              <a:avLst/>
            </a:prstGeom>
            <a:noFill/>
            <a:ln w="38100">
              <a:solidFill>
                <a:srgbClr val="FF993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 name="テキスト ボックス 18"/>
            <p:cNvSpPr txBox="1"/>
            <p:nvPr/>
          </p:nvSpPr>
          <p:spPr>
            <a:xfrm>
              <a:off x="3938007" y="2875828"/>
              <a:ext cx="2160240" cy="369332"/>
            </a:xfrm>
            <a:prstGeom prst="rect">
              <a:avLst/>
            </a:prstGeom>
            <a:noFill/>
          </p:spPr>
          <p:txBody>
            <a:bodyPr wrap="square" rtlCol="0">
              <a:spAutoFit/>
            </a:bodyPr>
            <a:lstStyle/>
            <a:p>
              <a:r>
                <a:rPr lang="ja-JP" altLang="en-US" dirty="0"/>
                <a:t>内容</a:t>
              </a:r>
              <a:r>
                <a:rPr lang="ja-JP" altLang="en-US" dirty="0" smtClean="0"/>
                <a:t>理解</a:t>
              </a:r>
              <a:endParaRPr lang="ja-JP" altLang="en-US" dirty="0"/>
            </a:p>
          </p:txBody>
        </p:sp>
        <p:sp>
          <p:nvSpPr>
            <p:cNvPr id="21" name="右中かっこ 20"/>
            <p:cNvSpPr/>
            <p:nvPr/>
          </p:nvSpPr>
          <p:spPr>
            <a:xfrm>
              <a:off x="2899578" y="2474856"/>
              <a:ext cx="736318" cy="1108662"/>
            </a:xfrm>
            <a:prstGeom prst="rightBrace">
              <a:avLst/>
            </a:prstGeom>
            <a:ln w="38100">
              <a:solidFill>
                <a:srgbClr val="FF9933"/>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cxnSp>
          <p:nvCxnSpPr>
            <p:cNvPr id="23" name="直線矢印コネクタ 22"/>
            <p:cNvCxnSpPr/>
            <p:nvPr/>
          </p:nvCxnSpPr>
          <p:spPr>
            <a:xfrm>
              <a:off x="3405078" y="3029187"/>
              <a:ext cx="461635" cy="1579"/>
            </a:xfrm>
            <a:prstGeom prst="straightConnector1">
              <a:avLst/>
            </a:prstGeom>
            <a:ln w="38100">
              <a:solidFill>
                <a:srgbClr val="FF9933"/>
              </a:solidFill>
              <a:tailEnd type="arrow"/>
            </a:ln>
          </p:spPr>
          <p:style>
            <a:lnRef idx="1">
              <a:schemeClr val="accent1"/>
            </a:lnRef>
            <a:fillRef idx="0">
              <a:schemeClr val="accent1"/>
            </a:fillRef>
            <a:effectRef idx="0">
              <a:schemeClr val="accent1"/>
            </a:effectRef>
            <a:fontRef idx="minor">
              <a:schemeClr val="tx1"/>
            </a:fontRef>
          </p:style>
        </p:cxnSp>
      </p:grpSp>
      <p:cxnSp>
        <p:nvCxnSpPr>
          <p:cNvPr id="29" name="直線矢印コネクタ 28"/>
          <p:cNvCxnSpPr/>
          <p:nvPr/>
        </p:nvCxnSpPr>
        <p:spPr>
          <a:xfrm>
            <a:off x="2608940" y="4415187"/>
            <a:ext cx="0" cy="540067"/>
          </a:xfrm>
          <a:prstGeom prst="straightConnector1">
            <a:avLst/>
          </a:prstGeom>
          <a:ln w="76200">
            <a:solidFill>
              <a:srgbClr val="FF9933"/>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7670632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179512" y="116632"/>
            <a:ext cx="8712968" cy="1368152"/>
          </a:xfrm>
          <a:prstGeom prst="rect">
            <a:avLst/>
          </a:prstGeom>
          <a:solidFill>
            <a:srgbClr val="9999FF"/>
          </a:solidFill>
        </p:spPr>
        <p:txBody>
          <a:bodyPr>
            <a:normAutofit/>
          </a:bodyPr>
          <a:lstStyle/>
          <a:p>
            <a:r>
              <a:rPr lang="ja-JP" altLang="en-US" dirty="0" smtClean="0"/>
              <a:t>レピュテーション</a:t>
            </a:r>
            <a:r>
              <a:rPr lang="en-US" altLang="ja-JP" dirty="0" smtClean="0"/>
              <a:t>/Reputation</a:t>
            </a:r>
            <a:br>
              <a:rPr lang="en-US" altLang="ja-JP" dirty="0" smtClean="0"/>
            </a:br>
            <a:r>
              <a:rPr lang="ja-JP" altLang="en-US" sz="4000" dirty="0" smtClean="0"/>
              <a:t>（ブランドの評判化）</a:t>
            </a:r>
            <a:endParaRPr kumimoji="1" lang="ja-JP" altLang="en-US" sz="4000" dirty="0"/>
          </a:p>
        </p:txBody>
      </p:sp>
      <p:sp>
        <p:nvSpPr>
          <p:cNvPr id="4" name="スライド番号プレースホルダー 3"/>
          <p:cNvSpPr>
            <a:spLocks noGrp="1"/>
          </p:cNvSpPr>
          <p:nvPr>
            <p:ph type="sldNum" sz="quarter" idx="12"/>
          </p:nvPr>
        </p:nvSpPr>
        <p:spPr/>
        <p:txBody>
          <a:bodyPr/>
          <a:lstStyle/>
          <a:p>
            <a:fld id="{7820C1B0-3616-4417-94E3-D3111C4C3CCA}" type="slidenum">
              <a:rPr kumimoji="1" lang="ja-JP" altLang="en-US" smtClean="0"/>
              <a:pPr/>
              <a:t>18</a:t>
            </a:fld>
            <a:endParaRPr kumimoji="1" lang="ja-JP" altLang="en-US"/>
          </a:p>
        </p:txBody>
      </p:sp>
      <p:sp>
        <p:nvSpPr>
          <p:cNvPr id="6" name="テキスト ボックス 5"/>
          <p:cNvSpPr txBox="1"/>
          <p:nvPr/>
        </p:nvSpPr>
        <p:spPr>
          <a:xfrm>
            <a:off x="952424" y="3799612"/>
            <a:ext cx="6840760" cy="1477328"/>
          </a:xfrm>
          <a:prstGeom prst="rect">
            <a:avLst/>
          </a:prstGeom>
          <a:noFill/>
        </p:spPr>
        <p:txBody>
          <a:bodyPr wrap="square" rtlCol="0">
            <a:spAutoFit/>
          </a:bodyPr>
          <a:lstStyle/>
          <a:p>
            <a:pPr marL="285750" indent="-285750">
              <a:buFont typeface="Wingdings" pitchFamily="2" charset="2"/>
              <a:buChar char="l"/>
            </a:pPr>
            <a:r>
              <a:rPr lang="ja-JP" altLang="en-US" dirty="0" smtClean="0"/>
              <a:t>控えめ</a:t>
            </a:r>
            <a:r>
              <a:rPr lang="ja-JP" altLang="en-US" dirty="0"/>
              <a:t>な</a:t>
            </a:r>
            <a:r>
              <a:rPr lang="ja-JP" altLang="en-US" dirty="0" smtClean="0"/>
              <a:t>推奨</a:t>
            </a:r>
            <a:endParaRPr lang="en-US" altLang="ja-JP" dirty="0" smtClean="0"/>
          </a:p>
          <a:p>
            <a:pPr>
              <a:buFont typeface="Wingdings" pitchFamily="2" charset="2"/>
              <a:buChar char="l"/>
            </a:pPr>
            <a:r>
              <a:rPr lang="ja-JP" altLang="en-US" dirty="0" smtClean="0"/>
              <a:t>「</a:t>
            </a:r>
            <a:r>
              <a:rPr lang="ja-JP" altLang="en-US" dirty="0"/>
              <a:t>どちらかといえばこれが</a:t>
            </a:r>
            <a:r>
              <a:rPr lang="ja-JP" altLang="en-US" dirty="0" smtClean="0"/>
              <a:t>いいよ」</a:t>
            </a:r>
            <a:endParaRPr lang="en-US" altLang="ja-JP" dirty="0"/>
          </a:p>
          <a:p>
            <a:pPr marL="285750" indent="-285750">
              <a:buFont typeface="Wingdings" pitchFamily="2" charset="2"/>
              <a:buChar char="l"/>
            </a:pPr>
            <a:r>
              <a:rPr lang="ja-JP" altLang="en-US" dirty="0"/>
              <a:t>熱心な</a:t>
            </a:r>
            <a:r>
              <a:rPr lang="ja-JP" altLang="en-US" dirty="0" smtClean="0"/>
              <a:t>推奨</a:t>
            </a:r>
            <a:endParaRPr lang="en-US" altLang="ja-JP" dirty="0" smtClean="0"/>
          </a:p>
          <a:p>
            <a:pPr>
              <a:buFont typeface="Wingdings" pitchFamily="2" charset="2"/>
              <a:buChar char="l"/>
            </a:pPr>
            <a:r>
              <a:rPr lang="ja-JP" altLang="en-US" dirty="0" smtClean="0"/>
              <a:t>「</a:t>
            </a:r>
            <a:r>
              <a:rPr lang="ja-JP" altLang="en-US" dirty="0"/>
              <a:t>こっちがオススメ」</a:t>
            </a:r>
            <a:endParaRPr lang="en-US" altLang="ja-JP" dirty="0"/>
          </a:p>
          <a:p>
            <a:endParaRPr kumimoji="1" lang="ja-JP" altLang="en-US" dirty="0"/>
          </a:p>
        </p:txBody>
      </p:sp>
      <p:sp>
        <p:nvSpPr>
          <p:cNvPr id="7" name="テキスト ボックス 6"/>
          <p:cNvSpPr txBox="1"/>
          <p:nvPr/>
        </p:nvSpPr>
        <p:spPr>
          <a:xfrm>
            <a:off x="981465" y="5773400"/>
            <a:ext cx="5976664" cy="646331"/>
          </a:xfrm>
          <a:prstGeom prst="rect">
            <a:avLst/>
          </a:prstGeom>
          <a:noFill/>
        </p:spPr>
        <p:txBody>
          <a:bodyPr wrap="square" rtlCol="0">
            <a:spAutoFit/>
          </a:bodyPr>
          <a:lstStyle/>
          <a:p>
            <a:pPr marL="285750" indent="-285750">
              <a:buFont typeface="Wingdings" pitchFamily="2" charset="2"/>
              <a:buChar char="l"/>
            </a:pPr>
            <a:r>
              <a:rPr lang="ja-JP" altLang="en-US" dirty="0"/>
              <a:t>他者に</a:t>
            </a:r>
            <a:r>
              <a:rPr lang="ja-JP" altLang="en-US" dirty="0" smtClean="0"/>
              <a:t>ブランドスイッチ</a:t>
            </a:r>
            <a:r>
              <a:rPr lang="ja-JP" altLang="en-US" dirty="0"/>
              <a:t>を</a:t>
            </a:r>
            <a:r>
              <a:rPr lang="ja-JP" altLang="en-US" dirty="0" smtClean="0"/>
              <a:t>促す</a:t>
            </a:r>
            <a:endParaRPr lang="en-US" altLang="ja-JP" dirty="0"/>
          </a:p>
          <a:p>
            <a:pPr marL="285750" indent="-285750">
              <a:buFont typeface="Wingdings" pitchFamily="2" charset="2"/>
              <a:buChar char="l"/>
            </a:pPr>
            <a:r>
              <a:rPr lang="ja-JP" altLang="en-US" dirty="0" smtClean="0"/>
              <a:t>宗教</a:t>
            </a:r>
            <a:r>
              <a:rPr lang="ja-JP" altLang="en-US" dirty="0"/>
              <a:t>における伝道のようで</a:t>
            </a:r>
            <a:r>
              <a:rPr lang="ja-JP" altLang="en-US" dirty="0" smtClean="0"/>
              <a:t>ある</a:t>
            </a:r>
            <a:r>
              <a:rPr lang="ja-JP" altLang="en-US" dirty="0"/>
              <a:t>（</a:t>
            </a:r>
            <a:r>
              <a:rPr lang="en-US" altLang="ja-JP" dirty="0" err="1" smtClean="0"/>
              <a:t>ex.SONY</a:t>
            </a:r>
            <a:r>
              <a:rPr lang="ja-JP" altLang="en-US" dirty="0" smtClean="0"/>
              <a:t>信者）</a:t>
            </a:r>
            <a:endParaRPr lang="en-US" altLang="ja-JP" dirty="0" smtClean="0"/>
          </a:p>
        </p:txBody>
      </p:sp>
      <p:grpSp>
        <p:nvGrpSpPr>
          <p:cNvPr id="14" name="グループ化 13"/>
          <p:cNvGrpSpPr/>
          <p:nvPr/>
        </p:nvGrpSpPr>
        <p:grpSpPr>
          <a:xfrm>
            <a:off x="833235" y="1762653"/>
            <a:ext cx="6408712" cy="1323440"/>
            <a:chOff x="833235" y="1762653"/>
            <a:chExt cx="6408712" cy="1323440"/>
          </a:xfrm>
        </p:grpSpPr>
        <p:sp>
          <p:nvSpPr>
            <p:cNvPr id="3" name="テキスト ボックス 2"/>
            <p:cNvSpPr txBox="1"/>
            <p:nvPr/>
          </p:nvSpPr>
          <p:spPr>
            <a:xfrm>
              <a:off x="833235" y="2162763"/>
              <a:ext cx="6408712" cy="923330"/>
            </a:xfrm>
            <a:prstGeom prst="rect">
              <a:avLst/>
            </a:prstGeom>
            <a:noFill/>
          </p:spPr>
          <p:txBody>
            <a:bodyPr wrap="square" rtlCol="0">
              <a:spAutoFit/>
            </a:bodyPr>
            <a:lstStyle/>
            <a:p>
              <a:pPr marL="285750" indent="-285750">
                <a:buFont typeface="Wingdings" pitchFamily="2" charset="2"/>
                <a:buChar char="l"/>
              </a:pPr>
              <a:r>
                <a:rPr lang="ja-JP" altLang="en-US" dirty="0" smtClean="0"/>
                <a:t>単</a:t>
              </a:r>
              <a:r>
                <a:rPr lang="ja-JP" altLang="en-US" dirty="0"/>
                <a:t>に話題にしているだけの</a:t>
              </a:r>
              <a:r>
                <a:rPr lang="ja-JP" altLang="en-US" dirty="0" smtClean="0"/>
                <a:t>段階</a:t>
              </a:r>
              <a:endParaRPr lang="en-US" altLang="ja-JP" dirty="0"/>
            </a:p>
            <a:p>
              <a:pPr marL="285750" indent="-285750">
                <a:buFont typeface="Wingdings" pitchFamily="2" charset="2"/>
                <a:buChar char="l"/>
              </a:pPr>
              <a:r>
                <a:rPr lang="ja-JP" altLang="en-US" dirty="0"/>
                <a:t>しかし発言自体が第三者からは良い評判として</a:t>
              </a:r>
              <a:r>
                <a:rPr lang="ja-JP" altLang="en-US" dirty="0" smtClean="0"/>
                <a:t>受け入れられ</a:t>
              </a:r>
              <a:endParaRPr lang="en-US" altLang="ja-JP" dirty="0" smtClean="0"/>
            </a:p>
            <a:p>
              <a:pPr>
                <a:buFont typeface="Wingdings" pitchFamily="2" charset="2"/>
                <a:buChar char="l"/>
              </a:pPr>
              <a:r>
                <a:rPr lang="ja-JP" altLang="en-US" dirty="0" smtClean="0"/>
                <a:t>　「</a:t>
              </a:r>
              <a:r>
                <a:rPr lang="ja-JP" altLang="en-US" dirty="0"/>
                <a:t>実質的な推奨（意図せざる推奨）」になることが</a:t>
              </a:r>
              <a:r>
                <a:rPr lang="ja-JP" altLang="en-US" dirty="0" smtClean="0"/>
                <a:t>ある</a:t>
              </a:r>
              <a:endParaRPr lang="ja-JP" altLang="en-US" dirty="0"/>
            </a:p>
          </p:txBody>
        </p:sp>
        <p:sp>
          <p:nvSpPr>
            <p:cNvPr id="8" name="テキスト ボックス 7"/>
            <p:cNvSpPr txBox="1"/>
            <p:nvPr/>
          </p:nvSpPr>
          <p:spPr>
            <a:xfrm>
              <a:off x="833235" y="1762653"/>
              <a:ext cx="2448272" cy="400110"/>
            </a:xfrm>
            <a:prstGeom prst="rect">
              <a:avLst/>
            </a:prstGeom>
            <a:noFill/>
          </p:spPr>
          <p:txBody>
            <a:bodyPr wrap="square" rtlCol="0">
              <a:spAutoFit/>
            </a:bodyPr>
            <a:lstStyle/>
            <a:p>
              <a:r>
                <a:rPr lang="ja-JP" altLang="en-US" sz="2000" b="1" dirty="0"/>
                <a:t>①発言</a:t>
              </a:r>
              <a:r>
                <a:rPr lang="ja-JP" altLang="en-US" sz="2000" b="1" dirty="0" smtClean="0"/>
                <a:t>レベル</a:t>
              </a:r>
              <a:endParaRPr lang="en-US" altLang="ja-JP" sz="2000" b="1" dirty="0"/>
            </a:p>
          </p:txBody>
        </p:sp>
      </p:grpSp>
      <p:sp>
        <p:nvSpPr>
          <p:cNvPr id="9" name="テキスト ボックス 8"/>
          <p:cNvSpPr txBox="1"/>
          <p:nvPr/>
        </p:nvSpPr>
        <p:spPr>
          <a:xfrm>
            <a:off x="981465" y="3515452"/>
            <a:ext cx="2088232" cy="400110"/>
          </a:xfrm>
          <a:prstGeom prst="rect">
            <a:avLst/>
          </a:prstGeom>
          <a:noFill/>
        </p:spPr>
        <p:txBody>
          <a:bodyPr wrap="square" rtlCol="0">
            <a:spAutoFit/>
          </a:bodyPr>
          <a:lstStyle/>
          <a:p>
            <a:r>
              <a:rPr lang="ja-JP" altLang="en-US" sz="2000" b="1" dirty="0"/>
              <a:t>②推奨</a:t>
            </a:r>
            <a:r>
              <a:rPr lang="ja-JP" altLang="en-US" sz="2000" b="1" dirty="0" smtClean="0"/>
              <a:t>レベル</a:t>
            </a:r>
            <a:endParaRPr lang="en-US" altLang="ja-JP" sz="2000" b="1" dirty="0"/>
          </a:p>
        </p:txBody>
      </p:sp>
      <p:sp>
        <p:nvSpPr>
          <p:cNvPr id="10" name="テキスト ボックス 9"/>
          <p:cNvSpPr txBox="1"/>
          <p:nvPr/>
        </p:nvSpPr>
        <p:spPr>
          <a:xfrm>
            <a:off x="977251" y="5373290"/>
            <a:ext cx="2160240" cy="400110"/>
          </a:xfrm>
          <a:prstGeom prst="rect">
            <a:avLst/>
          </a:prstGeom>
          <a:noFill/>
        </p:spPr>
        <p:txBody>
          <a:bodyPr wrap="square" rtlCol="0">
            <a:spAutoFit/>
          </a:bodyPr>
          <a:lstStyle/>
          <a:p>
            <a:r>
              <a:rPr lang="ja-JP" altLang="en-US" sz="2000" b="1" dirty="0"/>
              <a:t>③伝道</a:t>
            </a:r>
            <a:r>
              <a:rPr lang="ja-JP" altLang="en-US" sz="2000" b="1" dirty="0" smtClean="0"/>
              <a:t>レベル</a:t>
            </a:r>
            <a:endParaRPr lang="en-US" altLang="ja-JP" sz="2000" b="1" dirty="0"/>
          </a:p>
        </p:txBody>
      </p:sp>
      <p:grpSp>
        <p:nvGrpSpPr>
          <p:cNvPr id="18" name="グループ化 17"/>
          <p:cNvGrpSpPr/>
          <p:nvPr/>
        </p:nvGrpSpPr>
        <p:grpSpPr>
          <a:xfrm>
            <a:off x="4643438" y="3714752"/>
            <a:ext cx="952530" cy="1289035"/>
            <a:chOff x="3942131" y="3732423"/>
            <a:chExt cx="952530" cy="1289035"/>
          </a:xfrm>
        </p:grpSpPr>
        <p:sp>
          <p:nvSpPr>
            <p:cNvPr id="11" name="下矢印 10"/>
            <p:cNvSpPr/>
            <p:nvPr/>
          </p:nvSpPr>
          <p:spPr>
            <a:xfrm>
              <a:off x="3942131" y="3732423"/>
              <a:ext cx="952530" cy="1289035"/>
            </a:xfrm>
            <a:prstGeom prst="downArrow">
              <a:avLst/>
            </a:prstGeom>
            <a:solidFill>
              <a:srgbClr val="FF9933"/>
            </a:solidFill>
            <a:ln>
              <a:solidFill>
                <a:srgbClr val="FF993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テキスト ボックス 11"/>
            <p:cNvSpPr txBox="1"/>
            <p:nvPr/>
          </p:nvSpPr>
          <p:spPr>
            <a:xfrm>
              <a:off x="4203545" y="3766001"/>
              <a:ext cx="475092" cy="299123"/>
            </a:xfrm>
            <a:prstGeom prst="rect">
              <a:avLst/>
            </a:prstGeom>
            <a:noFill/>
          </p:spPr>
          <p:txBody>
            <a:bodyPr wrap="square" rtlCol="0">
              <a:spAutoFit/>
            </a:bodyPr>
            <a:lstStyle/>
            <a:p>
              <a:r>
                <a:rPr kumimoji="1" lang="ja-JP" altLang="en-US" b="1" dirty="0" smtClean="0"/>
                <a:t>弱</a:t>
              </a:r>
              <a:endParaRPr kumimoji="1" lang="ja-JP" altLang="en-US" b="1" dirty="0"/>
            </a:p>
          </p:txBody>
        </p:sp>
        <p:sp>
          <p:nvSpPr>
            <p:cNvPr id="13" name="テキスト ボックス 12"/>
            <p:cNvSpPr txBox="1"/>
            <p:nvPr/>
          </p:nvSpPr>
          <p:spPr>
            <a:xfrm>
              <a:off x="4203545" y="4552196"/>
              <a:ext cx="338518" cy="299123"/>
            </a:xfrm>
            <a:prstGeom prst="rect">
              <a:avLst/>
            </a:prstGeom>
            <a:noFill/>
          </p:spPr>
          <p:txBody>
            <a:bodyPr wrap="square" rtlCol="0">
              <a:spAutoFit/>
            </a:bodyPr>
            <a:lstStyle/>
            <a:p>
              <a:r>
                <a:rPr kumimoji="1" lang="ja-JP" altLang="en-US" b="1" dirty="0" smtClean="0"/>
                <a:t>強</a:t>
              </a:r>
              <a:endParaRPr kumimoji="1" lang="ja-JP" altLang="en-US" b="1" dirty="0"/>
            </a:p>
          </p:txBody>
        </p:sp>
        <p:cxnSp>
          <p:nvCxnSpPr>
            <p:cNvPr id="15" name="直線矢印コネクタ 14"/>
            <p:cNvCxnSpPr/>
            <p:nvPr/>
          </p:nvCxnSpPr>
          <p:spPr>
            <a:xfrm>
              <a:off x="4417662" y="4120680"/>
              <a:ext cx="12685" cy="469241"/>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grpSp>
      <p:sp>
        <p:nvSpPr>
          <p:cNvPr id="19" name="角丸四角形 18"/>
          <p:cNvSpPr/>
          <p:nvPr/>
        </p:nvSpPr>
        <p:spPr>
          <a:xfrm>
            <a:off x="833235" y="1660793"/>
            <a:ext cx="6408712" cy="1480175"/>
          </a:xfrm>
          <a:prstGeom prst="roundRect">
            <a:avLst/>
          </a:prstGeom>
          <a:noFill/>
          <a:ln w="38100">
            <a:solidFill>
              <a:srgbClr val="FF993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 name="角丸四角形 19"/>
          <p:cNvSpPr/>
          <p:nvPr/>
        </p:nvSpPr>
        <p:spPr>
          <a:xfrm>
            <a:off x="833235" y="3383893"/>
            <a:ext cx="6408712" cy="1658367"/>
          </a:xfrm>
          <a:prstGeom prst="roundRect">
            <a:avLst/>
          </a:prstGeom>
          <a:noFill/>
          <a:ln w="38100">
            <a:solidFill>
              <a:srgbClr val="FF993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 name="角丸四角形 20"/>
          <p:cNvSpPr/>
          <p:nvPr/>
        </p:nvSpPr>
        <p:spPr>
          <a:xfrm>
            <a:off x="833235" y="5221514"/>
            <a:ext cx="6408712" cy="1303830"/>
          </a:xfrm>
          <a:prstGeom prst="roundRect">
            <a:avLst/>
          </a:prstGeom>
          <a:noFill/>
          <a:ln w="38100">
            <a:solidFill>
              <a:srgbClr val="FF993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1026"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241947" y="2219176"/>
            <a:ext cx="1262063" cy="1993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241946" y="4240352"/>
            <a:ext cx="1262063" cy="1993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65184437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214282" y="116632"/>
            <a:ext cx="8678198" cy="1368152"/>
          </a:xfrm>
          <a:prstGeom prst="rect">
            <a:avLst/>
          </a:prstGeom>
          <a:solidFill>
            <a:schemeClr val="accent3"/>
          </a:solidFill>
        </p:spPr>
        <p:txBody>
          <a:bodyPr>
            <a:normAutofit/>
          </a:bodyPr>
          <a:lstStyle/>
          <a:p>
            <a:r>
              <a:rPr lang="ja-JP" altLang="en-US" dirty="0" smtClean="0"/>
              <a:t>リレーションシップ</a:t>
            </a:r>
            <a:r>
              <a:rPr lang="en-US" altLang="ja-JP" dirty="0" smtClean="0"/>
              <a:t>/Relationship</a:t>
            </a:r>
            <a:br>
              <a:rPr lang="en-US" altLang="ja-JP" dirty="0" smtClean="0"/>
            </a:br>
            <a:r>
              <a:rPr lang="ja-JP" altLang="en-US" sz="4000" dirty="0" smtClean="0"/>
              <a:t>（ブランドのパートナー化）</a:t>
            </a:r>
            <a:endParaRPr kumimoji="1" lang="ja-JP" altLang="en-US" sz="4000" dirty="0"/>
          </a:p>
        </p:txBody>
      </p:sp>
      <p:sp>
        <p:nvSpPr>
          <p:cNvPr id="4" name="スライド番号プレースホルダー 3"/>
          <p:cNvSpPr>
            <a:spLocks noGrp="1"/>
          </p:cNvSpPr>
          <p:nvPr>
            <p:ph type="sldNum" sz="quarter" idx="12"/>
          </p:nvPr>
        </p:nvSpPr>
        <p:spPr/>
        <p:txBody>
          <a:bodyPr/>
          <a:lstStyle/>
          <a:p>
            <a:fld id="{7820C1B0-3616-4417-94E3-D3111C4C3CCA}" type="slidenum">
              <a:rPr kumimoji="1" lang="ja-JP" altLang="en-US" smtClean="0"/>
              <a:pPr/>
              <a:t>19</a:t>
            </a:fld>
            <a:endParaRPr kumimoji="1" lang="ja-JP" altLang="en-US"/>
          </a:p>
        </p:txBody>
      </p:sp>
      <p:grpSp>
        <p:nvGrpSpPr>
          <p:cNvPr id="7" name="グループ化 6"/>
          <p:cNvGrpSpPr/>
          <p:nvPr/>
        </p:nvGrpSpPr>
        <p:grpSpPr>
          <a:xfrm>
            <a:off x="357158" y="1785926"/>
            <a:ext cx="8501122" cy="3906503"/>
            <a:chOff x="357158" y="1928802"/>
            <a:chExt cx="8501122" cy="3906503"/>
          </a:xfrm>
        </p:grpSpPr>
        <p:sp>
          <p:nvSpPr>
            <p:cNvPr id="3" name="テキスト ボックス 2"/>
            <p:cNvSpPr txBox="1"/>
            <p:nvPr/>
          </p:nvSpPr>
          <p:spPr>
            <a:xfrm>
              <a:off x="357158" y="2357430"/>
              <a:ext cx="8501122" cy="3477875"/>
            </a:xfrm>
            <a:prstGeom prst="rect">
              <a:avLst/>
            </a:prstGeom>
            <a:noFill/>
          </p:spPr>
          <p:txBody>
            <a:bodyPr wrap="square" rtlCol="0">
              <a:spAutoFit/>
            </a:bodyPr>
            <a:lstStyle/>
            <a:p>
              <a:r>
                <a:rPr lang="en-US" altLang="ja-JP" dirty="0" smtClean="0"/>
                <a:t>Ⅰ.</a:t>
              </a:r>
              <a:r>
                <a:rPr lang="ja-JP" altLang="en-US" dirty="0" smtClean="0"/>
                <a:t>参加の初期段階（必ずしも認知を前提としない）</a:t>
              </a:r>
              <a:endParaRPr lang="en-US" altLang="ja-JP" dirty="0" smtClean="0"/>
            </a:p>
            <a:p>
              <a:pPr>
                <a:buFont typeface="Wingdings" pitchFamily="2" charset="2"/>
                <a:buChar char="l"/>
              </a:pPr>
              <a:r>
                <a:rPr lang="ja-JP" altLang="en-US" dirty="0" smtClean="0"/>
                <a:t>　もっと情報を知りたくなる、サンプルが欲しいと思う</a:t>
              </a:r>
              <a:endParaRPr lang="en-US" altLang="ja-JP" dirty="0" smtClean="0"/>
            </a:p>
            <a:p>
              <a:pPr>
                <a:buFont typeface="Wingdings" pitchFamily="2" charset="2"/>
                <a:buChar char="l"/>
              </a:pPr>
              <a:r>
                <a:rPr lang="ja-JP" altLang="en-US" dirty="0" smtClean="0"/>
                <a:t>　実際に参加してはじめてブランドを認知することも多い</a:t>
              </a:r>
              <a:endParaRPr lang="en-US" altLang="ja-JP" dirty="0" smtClean="0"/>
            </a:p>
            <a:p>
              <a:endParaRPr lang="en-US" altLang="ja-JP" dirty="0"/>
            </a:p>
            <a:p>
              <a:r>
                <a:rPr lang="en-US" altLang="ja-JP" dirty="0" smtClean="0"/>
                <a:t>Ⅱ.</a:t>
              </a:r>
              <a:r>
                <a:rPr lang="ja-JP" altLang="en-US" dirty="0" smtClean="0"/>
                <a:t>参加</a:t>
              </a:r>
              <a:r>
                <a:rPr lang="ja-JP" altLang="en-US" dirty="0"/>
                <a:t>の段階が</a:t>
              </a:r>
              <a:r>
                <a:rPr lang="ja-JP" altLang="en-US" dirty="0" smtClean="0"/>
                <a:t>上がる</a:t>
              </a:r>
              <a:endParaRPr lang="en-US" altLang="ja-JP" dirty="0"/>
            </a:p>
            <a:p>
              <a:pPr marL="457200" indent="-457200">
                <a:buFont typeface="Wingdings" pitchFamily="2" charset="2"/>
                <a:buChar char="l"/>
              </a:pPr>
              <a:r>
                <a:rPr lang="ja-JP" altLang="en-US" dirty="0" smtClean="0"/>
                <a:t>メルマガ</a:t>
              </a:r>
              <a:r>
                <a:rPr lang="ja-JP" altLang="en-US" dirty="0"/>
                <a:t>の登録や試供品の使用</a:t>
              </a:r>
              <a:endParaRPr lang="en-US" altLang="ja-JP" dirty="0"/>
            </a:p>
            <a:p>
              <a:pPr marL="457200" indent="-457200">
                <a:buFont typeface="Wingdings" pitchFamily="2" charset="2"/>
                <a:buChar char="l"/>
              </a:pPr>
              <a:r>
                <a:rPr lang="ja-JP" altLang="en-US" dirty="0"/>
                <a:t>車であればディーラーを</a:t>
              </a:r>
              <a:r>
                <a:rPr lang="ja-JP" altLang="en-US" dirty="0" smtClean="0"/>
                <a:t>訪問</a:t>
              </a:r>
              <a:endParaRPr lang="en-US" altLang="ja-JP" dirty="0" smtClean="0"/>
            </a:p>
            <a:p>
              <a:r>
                <a:rPr lang="ja-JP" altLang="en-US" sz="2000" b="1" dirty="0" smtClean="0">
                  <a:solidFill>
                    <a:srgbClr val="FF9933"/>
                  </a:solidFill>
                </a:rPr>
                <a:t>→</a:t>
              </a:r>
              <a:r>
                <a:rPr lang="ja-JP" altLang="en-US" dirty="0"/>
                <a:t>この段階になるとレレバンスにおいてもある程度のブランド認知や理解が進んでいる</a:t>
              </a:r>
              <a:endParaRPr lang="en-US" altLang="ja-JP" dirty="0"/>
            </a:p>
            <a:p>
              <a:endParaRPr lang="en-US" altLang="ja-JP" dirty="0"/>
            </a:p>
            <a:p>
              <a:r>
                <a:rPr lang="en-US" altLang="ja-JP" dirty="0" smtClean="0"/>
                <a:t>Ⅲ.</a:t>
              </a:r>
              <a:r>
                <a:rPr lang="ja-JP" altLang="en-US" dirty="0" smtClean="0"/>
                <a:t>参加</a:t>
              </a:r>
              <a:r>
                <a:rPr lang="ja-JP" altLang="en-US" dirty="0"/>
                <a:t>の</a:t>
              </a:r>
              <a:r>
                <a:rPr lang="ja-JP" altLang="en-US" dirty="0" smtClean="0"/>
                <a:t>最上位のレベル</a:t>
              </a:r>
              <a:endParaRPr lang="en-US" altLang="ja-JP" dirty="0"/>
            </a:p>
            <a:p>
              <a:pPr marL="457200" indent="-457200">
                <a:buFont typeface="Wingdings" pitchFamily="2" charset="2"/>
                <a:buChar char="l"/>
              </a:pPr>
              <a:r>
                <a:rPr lang="ja-JP" altLang="en-US" dirty="0"/>
                <a:t>自動車</a:t>
              </a:r>
              <a:r>
                <a:rPr lang="ja-JP" altLang="en-US" sz="2000" b="1" dirty="0">
                  <a:solidFill>
                    <a:srgbClr val="FF9933"/>
                  </a:solidFill>
                </a:rPr>
                <a:t>→</a:t>
              </a:r>
              <a:r>
                <a:rPr lang="ja-JP" altLang="en-US" dirty="0"/>
                <a:t>試乗</a:t>
              </a:r>
              <a:endParaRPr lang="en-US" altLang="ja-JP" dirty="0"/>
            </a:p>
            <a:p>
              <a:pPr marL="457200" indent="-457200">
                <a:buFont typeface="Wingdings" pitchFamily="2" charset="2"/>
                <a:buChar char="l"/>
              </a:pPr>
              <a:r>
                <a:rPr lang="ja-JP" altLang="en-US" dirty="0"/>
                <a:t>飲料や菓子</a:t>
              </a:r>
              <a:r>
                <a:rPr lang="ja-JP" altLang="en-US" sz="2000" dirty="0">
                  <a:solidFill>
                    <a:srgbClr val="FF9933"/>
                  </a:solidFill>
                </a:rPr>
                <a:t>→</a:t>
              </a:r>
              <a:r>
                <a:rPr lang="ja-JP" altLang="en-US" dirty="0"/>
                <a:t>トライアル</a:t>
              </a:r>
              <a:r>
                <a:rPr lang="ja-JP" altLang="en-US" dirty="0" smtClean="0"/>
                <a:t>購入</a:t>
              </a:r>
              <a:endParaRPr lang="en-US" altLang="ja-JP" dirty="0"/>
            </a:p>
          </p:txBody>
        </p:sp>
        <p:sp>
          <p:nvSpPr>
            <p:cNvPr id="5" name="テキスト ボックス 4"/>
            <p:cNvSpPr txBox="1"/>
            <p:nvPr/>
          </p:nvSpPr>
          <p:spPr>
            <a:xfrm>
              <a:off x="428596" y="1928802"/>
              <a:ext cx="4929222" cy="400110"/>
            </a:xfrm>
            <a:prstGeom prst="rect">
              <a:avLst/>
            </a:prstGeom>
            <a:noFill/>
          </p:spPr>
          <p:txBody>
            <a:bodyPr wrap="square" rtlCol="0">
              <a:spAutoFit/>
            </a:bodyPr>
            <a:lstStyle/>
            <a:p>
              <a:r>
                <a:rPr lang="ja-JP" altLang="en-US" sz="2000" b="1" dirty="0" smtClean="0"/>
                <a:t>①参加レベル</a:t>
              </a:r>
              <a:endParaRPr lang="en-US" altLang="ja-JP" sz="2000" b="1" dirty="0" smtClean="0"/>
            </a:p>
          </p:txBody>
        </p:sp>
      </p:grpSp>
      <p:sp>
        <p:nvSpPr>
          <p:cNvPr id="6" name="角丸四角形 5"/>
          <p:cNvSpPr/>
          <p:nvPr/>
        </p:nvSpPr>
        <p:spPr>
          <a:xfrm>
            <a:off x="214282" y="1643050"/>
            <a:ext cx="8715436" cy="4143404"/>
          </a:xfrm>
          <a:prstGeom prst="roundRect">
            <a:avLst/>
          </a:prstGeom>
          <a:noFill/>
          <a:ln w="38100">
            <a:solidFill>
              <a:srgbClr val="FF993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下矢印 7"/>
          <p:cNvSpPr/>
          <p:nvPr/>
        </p:nvSpPr>
        <p:spPr>
          <a:xfrm>
            <a:off x="4214810" y="5786454"/>
            <a:ext cx="642942" cy="785818"/>
          </a:xfrm>
          <a:prstGeom prst="downArrow">
            <a:avLst/>
          </a:prstGeom>
          <a:solidFill>
            <a:srgbClr val="FF9933"/>
          </a:solidFill>
          <a:ln>
            <a:solidFill>
              <a:srgbClr val="FF993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3951556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タイトル 5"/>
          <p:cNvSpPr>
            <a:spLocks noGrp="1"/>
          </p:cNvSpPr>
          <p:nvPr>
            <p:ph type="title"/>
          </p:nvPr>
        </p:nvSpPr>
        <p:spPr/>
        <p:txBody>
          <a:bodyPr/>
          <a:lstStyle/>
          <a:p>
            <a:r>
              <a:rPr kumimoji="1" lang="ja-JP" altLang="en-US" dirty="0" smtClean="0"/>
              <a:t>目次</a:t>
            </a:r>
            <a:endParaRPr kumimoji="1" lang="ja-JP" altLang="en-US" dirty="0"/>
          </a:p>
        </p:txBody>
      </p:sp>
      <p:sp>
        <p:nvSpPr>
          <p:cNvPr id="7" name="コンテンツ プレースホルダー 6"/>
          <p:cNvSpPr>
            <a:spLocks noGrp="1"/>
          </p:cNvSpPr>
          <p:nvPr>
            <p:ph idx="1"/>
          </p:nvPr>
        </p:nvSpPr>
        <p:spPr>
          <a:solidFill>
            <a:schemeClr val="tx1">
              <a:lumMod val="50000"/>
              <a:lumOff val="50000"/>
            </a:schemeClr>
          </a:solidFill>
        </p:spPr>
        <p:txBody>
          <a:bodyPr>
            <a:normAutofit lnSpcReduction="10000"/>
          </a:bodyPr>
          <a:lstStyle/>
          <a:p>
            <a:pPr marL="514350" indent="-514350">
              <a:buClrTx/>
              <a:buFont typeface="+mj-lt"/>
              <a:buAutoNum type="arabicPeriod"/>
            </a:pPr>
            <a:r>
              <a:rPr lang="ja-JP" altLang="en-US" dirty="0">
                <a:solidFill>
                  <a:schemeClr val="bg1"/>
                </a:solidFill>
                <a:latin typeface="HGP創英角ｺﾞｼｯｸUB" pitchFamily="50" charset="-128"/>
                <a:ea typeface="HGP創英角ｺﾞｼｯｸUB" pitchFamily="50" charset="-128"/>
              </a:rPr>
              <a:t>研究動機</a:t>
            </a:r>
            <a:endParaRPr lang="en-US" altLang="ja-JP" dirty="0">
              <a:solidFill>
                <a:schemeClr val="bg1"/>
              </a:solidFill>
              <a:latin typeface="HGP創英角ｺﾞｼｯｸUB" pitchFamily="50" charset="-128"/>
              <a:ea typeface="HGP創英角ｺﾞｼｯｸUB" pitchFamily="50" charset="-128"/>
            </a:endParaRPr>
          </a:p>
          <a:p>
            <a:pPr marL="514350" indent="-514350">
              <a:buClrTx/>
              <a:buFont typeface="+mj-lt"/>
              <a:buAutoNum type="arabicPeriod"/>
            </a:pPr>
            <a:r>
              <a:rPr lang="ja-JP" altLang="en-US" dirty="0">
                <a:solidFill>
                  <a:schemeClr val="bg1"/>
                </a:solidFill>
                <a:latin typeface="HGP創英角ｺﾞｼｯｸUB" pitchFamily="50" charset="-128"/>
                <a:ea typeface="HGP創英角ｺﾞｼｯｸUB" pitchFamily="50" charset="-128"/>
              </a:rPr>
              <a:t>テレビパブリシティ定義</a:t>
            </a:r>
            <a:endParaRPr lang="en-US" altLang="ja-JP" dirty="0">
              <a:solidFill>
                <a:schemeClr val="bg1"/>
              </a:solidFill>
              <a:latin typeface="HGP創英角ｺﾞｼｯｸUB" pitchFamily="50" charset="-128"/>
              <a:ea typeface="HGP創英角ｺﾞｼｯｸUB" pitchFamily="50" charset="-128"/>
            </a:endParaRPr>
          </a:p>
          <a:p>
            <a:pPr marL="514350" indent="-514350">
              <a:buClrTx/>
              <a:buFont typeface="+mj-lt"/>
              <a:buAutoNum type="arabicPeriod"/>
            </a:pPr>
            <a:r>
              <a:rPr lang="ja-JP" altLang="en-US" dirty="0">
                <a:solidFill>
                  <a:schemeClr val="bg1"/>
                </a:solidFill>
                <a:latin typeface="HGP創英角ｺﾞｼｯｸUB" pitchFamily="50" charset="-128"/>
                <a:ea typeface="HGP創英角ｺﾞｼｯｸUB" pitchFamily="50" charset="-128"/>
              </a:rPr>
              <a:t>問題意識</a:t>
            </a:r>
            <a:endParaRPr lang="en-US" altLang="ja-JP" dirty="0">
              <a:solidFill>
                <a:schemeClr val="bg1"/>
              </a:solidFill>
              <a:latin typeface="HGP創英角ｺﾞｼｯｸUB" pitchFamily="50" charset="-128"/>
              <a:ea typeface="HGP創英角ｺﾞｼｯｸUB" pitchFamily="50" charset="-128"/>
            </a:endParaRPr>
          </a:p>
          <a:p>
            <a:pPr marL="514350" indent="-514350">
              <a:buClrTx/>
              <a:buFont typeface="+mj-lt"/>
              <a:buAutoNum type="arabicPeriod"/>
            </a:pPr>
            <a:r>
              <a:rPr lang="ja-JP" altLang="en-US" dirty="0">
                <a:solidFill>
                  <a:schemeClr val="bg1"/>
                </a:solidFill>
                <a:latin typeface="HGP創英角ｺﾞｼｯｸUB" pitchFamily="50" charset="-128"/>
                <a:ea typeface="HGP創英角ｺﾞｼｯｸUB" pitchFamily="50" charset="-128"/>
              </a:rPr>
              <a:t>研究意義</a:t>
            </a:r>
            <a:endParaRPr lang="en-US" altLang="ja-JP" dirty="0">
              <a:solidFill>
                <a:schemeClr val="bg1"/>
              </a:solidFill>
              <a:latin typeface="HGP創英角ｺﾞｼｯｸUB" pitchFamily="50" charset="-128"/>
              <a:ea typeface="HGP創英角ｺﾞｼｯｸUB" pitchFamily="50" charset="-128"/>
            </a:endParaRPr>
          </a:p>
          <a:p>
            <a:pPr marL="514350" indent="-514350">
              <a:buClrTx/>
              <a:buFont typeface="+mj-lt"/>
              <a:buAutoNum type="arabicPeriod"/>
            </a:pPr>
            <a:r>
              <a:rPr lang="ja-JP" altLang="en-US" dirty="0">
                <a:solidFill>
                  <a:schemeClr val="bg1"/>
                </a:solidFill>
                <a:latin typeface="HGP創英角ｺﾞｼｯｸUB" pitchFamily="50" charset="-128"/>
                <a:ea typeface="HGP創英角ｺﾞｼｯｸUB" pitchFamily="50" charset="-128"/>
              </a:rPr>
              <a:t>研究目的</a:t>
            </a:r>
            <a:endParaRPr lang="en-US" altLang="ja-JP" dirty="0">
              <a:solidFill>
                <a:schemeClr val="bg1"/>
              </a:solidFill>
              <a:latin typeface="HGP創英角ｺﾞｼｯｸUB" pitchFamily="50" charset="-128"/>
              <a:ea typeface="HGP創英角ｺﾞｼｯｸUB" pitchFamily="50" charset="-128"/>
            </a:endParaRPr>
          </a:p>
          <a:p>
            <a:pPr marL="514350" indent="-514350">
              <a:buClrTx/>
              <a:buFont typeface="+mj-lt"/>
              <a:buAutoNum type="arabicPeriod"/>
            </a:pPr>
            <a:r>
              <a:rPr lang="ja-JP" altLang="en-US" dirty="0">
                <a:solidFill>
                  <a:schemeClr val="bg1"/>
                </a:solidFill>
                <a:latin typeface="HGP創英角ｺﾞｼｯｸUB" pitchFamily="50" charset="-128"/>
                <a:ea typeface="HGP創英角ｺﾞｼｯｸUB" pitchFamily="50" charset="-128"/>
              </a:rPr>
              <a:t>仮説導出</a:t>
            </a:r>
            <a:endParaRPr lang="en-US" altLang="ja-JP" dirty="0">
              <a:solidFill>
                <a:schemeClr val="bg1"/>
              </a:solidFill>
              <a:latin typeface="HGP創英角ｺﾞｼｯｸUB" pitchFamily="50" charset="-128"/>
              <a:ea typeface="HGP創英角ｺﾞｼｯｸUB" pitchFamily="50" charset="-128"/>
            </a:endParaRPr>
          </a:p>
          <a:p>
            <a:pPr marL="514350" indent="-514350">
              <a:buClrTx/>
              <a:buFont typeface="+mj-lt"/>
              <a:buAutoNum type="arabicPeriod"/>
            </a:pPr>
            <a:r>
              <a:rPr lang="ja-JP" altLang="en-US" dirty="0">
                <a:solidFill>
                  <a:schemeClr val="bg1"/>
                </a:solidFill>
                <a:latin typeface="HGP創英角ｺﾞｼｯｸUB" pitchFamily="50" charset="-128"/>
                <a:ea typeface="HGP創英角ｺﾞｼｯｸUB" pitchFamily="50" charset="-128"/>
              </a:rPr>
              <a:t>仮説</a:t>
            </a:r>
            <a:endParaRPr lang="en-US" altLang="ja-JP" dirty="0">
              <a:solidFill>
                <a:schemeClr val="bg1"/>
              </a:solidFill>
              <a:latin typeface="HGP創英角ｺﾞｼｯｸUB" pitchFamily="50" charset="-128"/>
              <a:ea typeface="HGP創英角ｺﾞｼｯｸUB" pitchFamily="50" charset="-128"/>
            </a:endParaRPr>
          </a:p>
          <a:p>
            <a:pPr marL="514350" indent="-514350">
              <a:buClrTx/>
              <a:buFont typeface="+mj-lt"/>
              <a:buAutoNum type="arabicPeriod"/>
            </a:pPr>
            <a:r>
              <a:rPr lang="ja-JP" altLang="en-US" dirty="0">
                <a:solidFill>
                  <a:schemeClr val="bg1"/>
                </a:solidFill>
                <a:latin typeface="HGP創英角ｺﾞｼｯｸUB" pitchFamily="50" charset="-128"/>
                <a:ea typeface="HGP創英角ｺﾞｼｯｸUB" pitchFamily="50" charset="-128"/>
              </a:rPr>
              <a:t>仮説検証</a:t>
            </a:r>
            <a:endParaRPr lang="en-US" altLang="ja-JP" dirty="0">
              <a:solidFill>
                <a:schemeClr val="bg1"/>
              </a:solidFill>
              <a:latin typeface="HGP創英角ｺﾞｼｯｸUB" pitchFamily="50" charset="-128"/>
              <a:ea typeface="HGP創英角ｺﾞｼｯｸUB" pitchFamily="50" charset="-128"/>
            </a:endParaRPr>
          </a:p>
          <a:p>
            <a:pPr marL="514350" indent="-514350">
              <a:buClrTx/>
              <a:buFont typeface="+mj-lt"/>
              <a:buAutoNum type="arabicPeriod"/>
            </a:pPr>
            <a:r>
              <a:rPr lang="ja-JP" altLang="en-US" dirty="0">
                <a:solidFill>
                  <a:schemeClr val="bg1"/>
                </a:solidFill>
                <a:latin typeface="HGP創英角ｺﾞｼｯｸUB" pitchFamily="50" charset="-128"/>
                <a:ea typeface="HGP創英角ｺﾞｼｯｸUB" pitchFamily="50" charset="-128"/>
              </a:rPr>
              <a:t>インプリケーション</a:t>
            </a:r>
            <a:endParaRPr lang="en-US" altLang="ja-JP" dirty="0">
              <a:solidFill>
                <a:schemeClr val="bg1"/>
              </a:solidFill>
              <a:latin typeface="HGP創英角ｺﾞｼｯｸUB" pitchFamily="50" charset="-128"/>
              <a:ea typeface="HGP創英角ｺﾞｼｯｸUB" pitchFamily="50" charset="-128"/>
            </a:endParaRPr>
          </a:p>
          <a:p>
            <a:pPr marL="514350" indent="-514350">
              <a:buClrTx/>
              <a:buFont typeface="+mj-lt"/>
              <a:buAutoNum type="arabicPeriod"/>
            </a:pPr>
            <a:r>
              <a:rPr lang="ja-JP" altLang="en-US" dirty="0">
                <a:solidFill>
                  <a:schemeClr val="bg1"/>
                </a:solidFill>
                <a:latin typeface="HGP創英角ｺﾞｼｯｸUB" pitchFamily="50" charset="-128"/>
                <a:ea typeface="HGP創英角ｺﾞｼｯｸUB" pitchFamily="50" charset="-128"/>
              </a:rPr>
              <a:t>参考文献・</a:t>
            </a:r>
            <a:r>
              <a:rPr lang="en-US" altLang="ja-JP" dirty="0">
                <a:solidFill>
                  <a:schemeClr val="bg1"/>
                </a:solidFill>
                <a:latin typeface="HGP創英角ｺﾞｼｯｸUB" pitchFamily="50" charset="-128"/>
                <a:ea typeface="HGP創英角ｺﾞｼｯｸUB" pitchFamily="50" charset="-128"/>
              </a:rPr>
              <a:t>URL</a:t>
            </a:r>
          </a:p>
          <a:p>
            <a:pPr marL="514350" indent="-514350">
              <a:buClrTx/>
              <a:buFont typeface="+mj-lt"/>
              <a:buAutoNum type="arabicPeriod"/>
            </a:pPr>
            <a:endParaRPr kumimoji="1" lang="ja-JP" altLang="en-US" dirty="0">
              <a:solidFill>
                <a:schemeClr val="bg1"/>
              </a:solidFill>
              <a:latin typeface="HGP創英角ｺﾞｼｯｸUB" pitchFamily="50" charset="-128"/>
              <a:ea typeface="HGP創英角ｺﾞｼｯｸUB" pitchFamily="50" charset="-128"/>
            </a:endParaRPr>
          </a:p>
        </p:txBody>
      </p:sp>
      <p:sp>
        <p:nvSpPr>
          <p:cNvPr id="3" name="スライド番号プレースホルダー 2"/>
          <p:cNvSpPr>
            <a:spLocks noGrp="1"/>
          </p:cNvSpPr>
          <p:nvPr>
            <p:ph type="sldNum" sz="quarter" idx="12"/>
          </p:nvPr>
        </p:nvSpPr>
        <p:spPr/>
        <p:txBody>
          <a:bodyPr/>
          <a:lstStyle/>
          <a:p>
            <a:fld id="{7820C1B0-3616-4417-94E3-D3111C4C3CCA}" type="slidenum">
              <a:rPr kumimoji="1" lang="ja-JP" altLang="en-US" smtClean="0"/>
              <a:pPr/>
              <a:t>2</a:t>
            </a:fld>
            <a:endParaRPr kumimoji="1" lang="ja-JP" altLang="en-US" dirty="0"/>
          </a:p>
        </p:txBody>
      </p:sp>
    </p:spTree>
    <p:extLst>
      <p:ext uri="{BB962C8B-B14F-4D97-AF65-F5344CB8AC3E}">
        <p14:creationId xmlns:p14="http://schemas.microsoft.com/office/powerpoint/2010/main" val="294221614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142844" y="116632"/>
            <a:ext cx="8749636" cy="1368152"/>
          </a:xfrm>
          <a:prstGeom prst="rect">
            <a:avLst/>
          </a:prstGeom>
          <a:solidFill>
            <a:schemeClr val="accent3"/>
          </a:solidFill>
        </p:spPr>
        <p:txBody>
          <a:bodyPr>
            <a:normAutofit/>
          </a:bodyPr>
          <a:lstStyle/>
          <a:p>
            <a:r>
              <a:rPr lang="ja-JP" altLang="en-US" dirty="0" smtClean="0"/>
              <a:t>リレーションシップ</a:t>
            </a:r>
            <a:r>
              <a:rPr lang="en-US" altLang="ja-JP" dirty="0" smtClean="0"/>
              <a:t>/Relationship</a:t>
            </a:r>
            <a:br>
              <a:rPr lang="en-US" altLang="ja-JP" dirty="0" smtClean="0"/>
            </a:br>
            <a:r>
              <a:rPr lang="ja-JP" altLang="en-US" sz="4000" dirty="0" smtClean="0"/>
              <a:t>（ブランドのパートナー化）</a:t>
            </a:r>
            <a:endParaRPr kumimoji="1" lang="ja-JP" altLang="en-US" sz="4000" dirty="0"/>
          </a:p>
        </p:txBody>
      </p:sp>
      <p:sp>
        <p:nvSpPr>
          <p:cNvPr id="4" name="スライド番号プレースホルダー 3"/>
          <p:cNvSpPr>
            <a:spLocks noGrp="1"/>
          </p:cNvSpPr>
          <p:nvPr>
            <p:ph type="sldNum" sz="quarter" idx="12"/>
          </p:nvPr>
        </p:nvSpPr>
        <p:spPr/>
        <p:txBody>
          <a:bodyPr/>
          <a:lstStyle/>
          <a:p>
            <a:fld id="{7820C1B0-3616-4417-94E3-D3111C4C3CCA}" type="slidenum">
              <a:rPr kumimoji="1" lang="ja-JP" altLang="en-US" smtClean="0"/>
              <a:pPr/>
              <a:t>20</a:t>
            </a:fld>
            <a:endParaRPr kumimoji="1" lang="ja-JP" altLang="en-US"/>
          </a:p>
        </p:txBody>
      </p:sp>
      <p:sp>
        <p:nvSpPr>
          <p:cNvPr id="3" name="テキスト ボックス 2"/>
          <p:cNvSpPr txBox="1"/>
          <p:nvPr/>
        </p:nvSpPr>
        <p:spPr>
          <a:xfrm>
            <a:off x="214282" y="3000372"/>
            <a:ext cx="8136904" cy="646331"/>
          </a:xfrm>
          <a:prstGeom prst="rect">
            <a:avLst/>
          </a:prstGeom>
          <a:noFill/>
        </p:spPr>
        <p:txBody>
          <a:bodyPr wrap="square" rtlCol="0">
            <a:spAutoFit/>
          </a:bodyPr>
          <a:lstStyle/>
          <a:p>
            <a:pPr>
              <a:buFont typeface="Wingdings" pitchFamily="2" charset="2"/>
              <a:buChar char="l"/>
            </a:pPr>
            <a:r>
              <a:rPr kumimoji="1" lang="ja-JP" altLang="en-US" dirty="0" smtClean="0"/>
              <a:t>　ユーザー会員組織への加入</a:t>
            </a:r>
            <a:endParaRPr kumimoji="1" lang="en-US" altLang="ja-JP" dirty="0" smtClean="0"/>
          </a:p>
          <a:p>
            <a:pPr>
              <a:buFont typeface="Wingdings" pitchFamily="2" charset="2"/>
              <a:buChar char="l"/>
            </a:pPr>
            <a:r>
              <a:rPr lang="ja-JP" altLang="en-US" dirty="0" smtClean="0"/>
              <a:t>　新商品</a:t>
            </a:r>
            <a:r>
              <a:rPr lang="ja-JP" altLang="en-US" dirty="0"/>
              <a:t>が出る</a:t>
            </a:r>
            <a:r>
              <a:rPr lang="ja-JP" altLang="en-US" dirty="0" smtClean="0"/>
              <a:t>と真っ先に並んで買う</a:t>
            </a:r>
            <a:endParaRPr kumimoji="1" lang="ja-JP" altLang="en-US" dirty="0"/>
          </a:p>
        </p:txBody>
      </p:sp>
      <p:sp>
        <p:nvSpPr>
          <p:cNvPr id="5" name="テキスト ボックス 4"/>
          <p:cNvSpPr txBox="1"/>
          <p:nvPr/>
        </p:nvSpPr>
        <p:spPr>
          <a:xfrm>
            <a:off x="285720" y="4915111"/>
            <a:ext cx="8136904" cy="1200329"/>
          </a:xfrm>
          <a:prstGeom prst="rect">
            <a:avLst/>
          </a:prstGeom>
          <a:noFill/>
        </p:spPr>
        <p:txBody>
          <a:bodyPr wrap="square" rtlCol="0">
            <a:spAutoFit/>
          </a:bodyPr>
          <a:lstStyle/>
          <a:p>
            <a:pPr>
              <a:buFont typeface="Wingdings" pitchFamily="2" charset="2"/>
              <a:buChar char="l"/>
            </a:pPr>
            <a:r>
              <a:rPr lang="ja-JP" altLang="en-US" dirty="0" smtClean="0"/>
              <a:t>　真っ先</a:t>
            </a:r>
            <a:r>
              <a:rPr lang="ja-JP" altLang="en-US" dirty="0"/>
              <a:t>に並んで買うという貢献を継続できる</a:t>
            </a:r>
            <a:r>
              <a:rPr lang="ja-JP" altLang="en-US" dirty="0" smtClean="0"/>
              <a:t>消費者</a:t>
            </a:r>
            <a:endParaRPr lang="en-US" altLang="ja-JP" dirty="0"/>
          </a:p>
          <a:p>
            <a:pPr>
              <a:buFont typeface="Wingdings" pitchFamily="2" charset="2"/>
              <a:buChar char="l"/>
            </a:pPr>
            <a:r>
              <a:rPr lang="ja-JP" altLang="en-US" dirty="0" smtClean="0"/>
              <a:t>　参加</a:t>
            </a:r>
            <a:r>
              <a:rPr lang="ja-JP" altLang="en-US" dirty="0"/>
              <a:t>レベルや貢献レベルには時間の概念が含まれていない</a:t>
            </a:r>
            <a:r>
              <a:rPr lang="ja-JP" altLang="en-US" dirty="0" smtClean="0"/>
              <a:t>が</a:t>
            </a:r>
            <a:endParaRPr lang="en-US" altLang="ja-JP" dirty="0" smtClean="0"/>
          </a:p>
          <a:p>
            <a:r>
              <a:rPr lang="ja-JP" altLang="en-US" dirty="0" smtClean="0"/>
              <a:t>　共生</a:t>
            </a:r>
            <a:r>
              <a:rPr lang="ja-JP" altLang="en-US" dirty="0"/>
              <a:t>レベルに移行するためには、長期的な時間が必要条件となる</a:t>
            </a:r>
          </a:p>
          <a:p>
            <a:endParaRPr kumimoji="1" lang="ja-JP" altLang="en-US" dirty="0"/>
          </a:p>
        </p:txBody>
      </p:sp>
      <p:sp>
        <p:nvSpPr>
          <p:cNvPr id="6" name="テキスト ボックス 5"/>
          <p:cNvSpPr txBox="1"/>
          <p:nvPr/>
        </p:nvSpPr>
        <p:spPr>
          <a:xfrm>
            <a:off x="214282" y="2285992"/>
            <a:ext cx="8072494" cy="677108"/>
          </a:xfrm>
          <a:prstGeom prst="rect">
            <a:avLst/>
          </a:prstGeom>
          <a:noFill/>
        </p:spPr>
        <p:txBody>
          <a:bodyPr wrap="square" rtlCol="0">
            <a:spAutoFit/>
          </a:bodyPr>
          <a:lstStyle/>
          <a:p>
            <a:r>
              <a:rPr lang="ja-JP" altLang="en-US" sz="2000" b="1" dirty="0" smtClean="0"/>
              <a:t>②貢献レベル</a:t>
            </a:r>
            <a:endParaRPr lang="en-US" altLang="ja-JP" sz="2000" b="1" dirty="0" smtClean="0"/>
          </a:p>
          <a:p>
            <a:r>
              <a:rPr lang="ja-JP" altLang="en-US" b="1" dirty="0" smtClean="0"/>
              <a:t>＝エンゲージメント（何かに関与したり、引きつけられたり、関心を持っている状態）</a:t>
            </a:r>
            <a:endParaRPr lang="en-US" altLang="ja-JP" b="1" dirty="0" smtClean="0"/>
          </a:p>
        </p:txBody>
      </p:sp>
      <p:sp>
        <p:nvSpPr>
          <p:cNvPr id="7" name="テキスト ボックス 6"/>
          <p:cNvSpPr txBox="1"/>
          <p:nvPr/>
        </p:nvSpPr>
        <p:spPr>
          <a:xfrm>
            <a:off x="214282" y="4572008"/>
            <a:ext cx="5429288" cy="400110"/>
          </a:xfrm>
          <a:prstGeom prst="rect">
            <a:avLst/>
          </a:prstGeom>
          <a:noFill/>
        </p:spPr>
        <p:txBody>
          <a:bodyPr wrap="square" rtlCol="0">
            <a:spAutoFit/>
          </a:bodyPr>
          <a:lstStyle/>
          <a:p>
            <a:r>
              <a:rPr lang="ja-JP" altLang="en-US" sz="2000" b="1" dirty="0" smtClean="0"/>
              <a:t>③共生レベル（貢献レベルが積み重なったもの）</a:t>
            </a:r>
            <a:endParaRPr lang="en-US" altLang="ja-JP" sz="2000" b="1" dirty="0" smtClean="0"/>
          </a:p>
        </p:txBody>
      </p:sp>
      <p:sp>
        <p:nvSpPr>
          <p:cNvPr id="8" name="角丸四角形 7"/>
          <p:cNvSpPr/>
          <p:nvPr/>
        </p:nvSpPr>
        <p:spPr>
          <a:xfrm>
            <a:off x="70198" y="2137893"/>
            <a:ext cx="8072494" cy="1643074"/>
          </a:xfrm>
          <a:prstGeom prst="roundRect">
            <a:avLst/>
          </a:prstGeom>
          <a:noFill/>
          <a:ln w="38100">
            <a:solidFill>
              <a:srgbClr val="FF993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角丸四角形 8"/>
          <p:cNvSpPr/>
          <p:nvPr/>
        </p:nvSpPr>
        <p:spPr>
          <a:xfrm>
            <a:off x="85079" y="4327301"/>
            <a:ext cx="8001056" cy="1714512"/>
          </a:xfrm>
          <a:prstGeom prst="roundRect">
            <a:avLst/>
          </a:prstGeom>
          <a:noFill/>
          <a:ln w="38100">
            <a:solidFill>
              <a:srgbClr val="FF993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10"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113691" y="2981657"/>
            <a:ext cx="990498" cy="24569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04528226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図表 7"/>
          <p:cNvGraphicFramePr/>
          <p:nvPr>
            <p:extLst>
              <p:ext uri="{D42A27DB-BD31-4B8C-83A1-F6EECF244321}">
                <p14:modId xmlns:p14="http://schemas.microsoft.com/office/powerpoint/2010/main" val="2980633952"/>
              </p:ext>
            </p:extLst>
          </p:nvPr>
        </p:nvGraphicFramePr>
        <p:xfrm>
          <a:off x="501521" y="1571972"/>
          <a:ext cx="8208912" cy="453650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 name="タイトル 1"/>
          <p:cNvSpPr>
            <a:spLocks noGrp="1"/>
          </p:cNvSpPr>
          <p:nvPr>
            <p:ph type="title"/>
          </p:nvPr>
        </p:nvSpPr>
        <p:spPr>
          <a:xfrm>
            <a:off x="480833" y="260648"/>
            <a:ext cx="8229600" cy="1143000"/>
          </a:xfrm>
        </p:spPr>
        <p:txBody>
          <a:bodyPr/>
          <a:lstStyle/>
          <a:p>
            <a:r>
              <a:rPr kumimoji="1" lang="ja-JP" altLang="en-US" dirty="0" smtClean="0"/>
              <a:t>競争価値を高める</a:t>
            </a:r>
            <a:r>
              <a:rPr kumimoji="1" lang="en-US" altLang="ja-JP" dirty="0" smtClean="0"/>
              <a:t>3</a:t>
            </a:r>
            <a:r>
              <a:rPr kumimoji="1" lang="ja-JP" altLang="en-US" dirty="0" err="1" smtClean="0"/>
              <a:t>つの</a:t>
            </a:r>
            <a:r>
              <a:rPr kumimoji="1" lang="en-US" altLang="ja-JP" dirty="0" smtClean="0"/>
              <a:t>R</a:t>
            </a:r>
            <a:endParaRPr kumimoji="1" lang="ja-JP" altLang="en-US" dirty="0"/>
          </a:p>
        </p:txBody>
      </p:sp>
      <p:sp>
        <p:nvSpPr>
          <p:cNvPr id="3" name="スライド番号プレースホルダー 2"/>
          <p:cNvSpPr>
            <a:spLocks noGrp="1"/>
          </p:cNvSpPr>
          <p:nvPr>
            <p:ph type="sldNum" sz="quarter" idx="12"/>
          </p:nvPr>
        </p:nvSpPr>
        <p:spPr/>
        <p:txBody>
          <a:bodyPr/>
          <a:lstStyle/>
          <a:p>
            <a:fld id="{7820C1B0-3616-4417-94E3-D3111C4C3CCA}" type="slidenum">
              <a:rPr kumimoji="1" lang="ja-JP" altLang="en-US" smtClean="0"/>
              <a:pPr/>
              <a:t>21</a:t>
            </a:fld>
            <a:endParaRPr kumimoji="1" lang="ja-JP" altLang="en-US"/>
          </a:p>
        </p:txBody>
      </p:sp>
      <p:sp>
        <p:nvSpPr>
          <p:cNvPr id="4" name="テキスト ボックス 3"/>
          <p:cNvSpPr txBox="1"/>
          <p:nvPr/>
        </p:nvSpPr>
        <p:spPr>
          <a:xfrm>
            <a:off x="6389188" y="6021288"/>
            <a:ext cx="2626265" cy="523220"/>
          </a:xfrm>
          <a:prstGeom prst="rect">
            <a:avLst/>
          </a:prstGeom>
          <a:noFill/>
        </p:spPr>
        <p:txBody>
          <a:bodyPr wrap="square" rtlCol="0">
            <a:spAutoFit/>
          </a:bodyPr>
          <a:lstStyle/>
          <a:p>
            <a:r>
              <a:rPr kumimoji="1" lang="ja-JP" altLang="en-US" sz="1400" dirty="0" smtClean="0"/>
              <a:t>「</a:t>
            </a:r>
            <a:r>
              <a:rPr kumimoji="1" lang="en-US" altLang="ja-JP" sz="1400" dirty="0" smtClean="0"/>
              <a:t>R3</a:t>
            </a:r>
            <a:r>
              <a:rPr lang="ja-JP" altLang="en-US" sz="1400" dirty="0" smtClean="0"/>
              <a:t>コミュニケーション」</a:t>
            </a:r>
            <a:endParaRPr lang="en-US" altLang="ja-JP" sz="1400" dirty="0" smtClean="0"/>
          </a:p>
          <a:p>
            <a:r>
              <a:rPr kumimoji="1" lang="ja-JP" altLang="en-US" sz="1400" dirty="0" smtClean="0"/>
              <a:t>恩蔵直人</a:t>
            </a:r>
            <a:r>
              <a:rPr kumimoji="1" lang="en-US" altLang="ja-JP" sz="1400" dirty="0" smtClean="0"/>
              <a:t>+ADK</a:t>
            </a:r>
            <a:r>
              <a:rPr lang="ja-JP" altLang="en-US" sz="1400" dirty="0"/>
              <a:t> </a:t>
            </a:r>
            <a:r>
              <a:rPr lang="en-US" altLang="ja-JP" sz="1400" dirty="0" smtClean="0"/>
              <a:t>R3</a:t>
            </a:r>
            <a:r>
              <a:rPr lang="ja-JP" altLang="en-US" sz="1400" dirty="0" smtClean="0"/>
              <a:t>プロジェクト</a:t>
            </a:r>
            <a:endParaRPr lang="en-US" altLang="ja-JP" sz="1400" dirty="0" smtClean="0"/>
          </a:p>
        </p:txBody>
      </p:sp>
      <p:grpSp>
        <p:nvGrpSpPr>
          <p:cNvPr id="5" name="グループ化 4"/>
          <p:cNvGrpSpPr/>
          <p:nvPr/>
        </p:nvGrpSpPr>
        <p:grpSpPr>
          <a:xfrm>
            <a:off x="3717405" y="5157188"/>
            <a:ext cx="1959673" cy="605681"/>
            <a:chOff x="3692447" y="5013176"/>
            <a:chExt cx="1959673" cy="605681"/>
          </a:xfrm>
        </p:grpSpPr>
        <p:sp>
          <p:nvSpPr>
            <p:cNvPr id="14" name="角丸四角形 13"/>
            <p:cNvSpPr/>
            <p:nvPr/>
          </p:nvSpPr>
          <p:spPr>
            <a:xfrm>
              <a:off x="3692447" y="5013176"/>
              <a:ext cx="1959673" cy="605681"/>
            </a:xfrm>
            <a:prstGeom prst="roundRect">
              <a:avLst/>
            </a:prstGeom>
            <a:solidFill>
              <a:srgbClr val="9999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n>
                  <a:solidFill>
                    <a:sysClr val="windowText" lastClr="000000"/>
                  </a:solidFill>
                </a:ln>
              </a:endParaRPr>
            </a:p>
          </p:txBody>
        </p:sp>
        <p:sp>
          <p:nvSpPr>
            <p:cNvPr id="11" name="テキスト ボックス 10"/>
            <p:cNvSpPr txBox="1"/>
            <p:nvPr/>
          </p:nvSpPr>
          <p:spPr>
            <a:xfrm>
              <a:off x="3772183" y="5085182"/>
              <a:ext cx="1800200" cy="461665"/>
            </a:xfrm>
            <a:prstGeom prst="rect">
              <a:avLst/>
            </a:prstGeom>
            <a:noFill/>
          </p:spPr>
          <p:txBody>
            <a:bodyPr wrap="square" rtlCol="0">
              <a:spAutoFit/>
            </a:bodyPr>
            <a:lstStyle/>
            <a:p>
              <a:pPr algn="ctr"/>
              <a:r>
                <a:rPr kumimoji="1" lang="ja-JP" altLang="en-US" sz="2400" dirty="0" smtClean="0">
                  <a:latin typeface="HGPｺﾞｼｯｸE" pitchFamily="50" charset="-128"/>
                  <a:ea typeface="HGPｺﾞｼｯｸE" pitchFamily="50" charset="-128"/>
                </a:rPr>
                <a:t>口コミ</a:t>
              </a:r>
              <a:endParaRPr kumimoji="1" lang="ja-JP" altLang="en-US" sz="2400" dirty="0">
                <a:latin typeface="HGPｺﾞｼｯｸE" pitchFamily="50" charset="-128"/>
                <a:ea typeface="HGPｺﾞｼｯｸE" pitchFamily="50" charset="-128"/>
              </a:endParaRPr>
            </a:p>
          </p:txBody>
        </p:sp>
      </p:grpSp>
      <p:grpSp>
        <p:nvGrpSpPr>
          <p:cNvPr id="7" name="グループ化 6"/>
          <p:cNvGrpSpPr/>
          <p:nvPr/>
        </p:nvGrpSpPr>
        <p:grpSpPr>
          <a:xfrm>
            <a:off x="1763689" y="3499273"/>
            <a:ext cx="1742866" cy="683062"/>
            <a:chOff x="1882845" y="3499273"/>
            <a:chExt cx="1715341" cy="683062"/>
          </a:xfrm>
        </p:grpSpPr>
        <p:sp>
          <p:nvSpPr>
            <p:cNvPr id="12" name="角丸四角形 11"/>
            <p:cNvSpPr/>
            <p:nvPr/>
          </p:nvSpPr>
          <p:spPr>
            <a:xfrm>
              <a:off x="1983985" y="3499273"/>
              <a:ext cx="1614201" cy="683062"/>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テキスト ボックス 8"/>
            <p:cNvSpPr txBox="1"/>
            <p:nvPr/>
          </p:nvSpPr>
          <p:spPr>
            <a:xfrm>
              <a:off x="1882845" y="3609970"/>
              <a:ext cx="1706416" cy="461665"/>
            </a:xfrm>
            <a:prstGeom prst="rect">
              <a:avLst/>
            </a:prstGeom>
            <a:noFill/>
          </p:spPr>
          <p:txBody>
            <a:bodyPr wrap="square" rtlCol="0">
              <a:spAutoFit/>
            </a:bodyPr>
            <a:lstStyle/>
            <a:p>
              <a:pPr algn="ctr"/>
              <a:r>
                <a:rPr lang="ja-JP" altLang="en-US" sz="2400" dirty="0">
                  <a:latin typeface="HGPｺﾞｼｯｸE" pitchFamily="50" charset="-128"/>
                  <a:ea typeface="HGPｺﾞｼｯｸE" pitchFamily="50" charset="-128"/>
                </a:rPr>
                <a:t>広告</a:t>
              </a:r>
              <a:endParaRPr kumimoji="1" lang="ja-JP" altLang="en-US" sz="2400" dirty="0">
                <a:latin typeface="HGPｺﾞｼｯｸE" pitchFamily="50" charset="-128"/>
                <a:ea typeface="HGPｺﾞｼｯｸE" pitchFamily="50" charset="-128"/>
              </a:endParaRPr>
            </a:p>
          </p:txBody>
        </p:sp>
      </p:grpSp>
      <p:grpSp>
        <p:nvGrpSpPr>
          <p:cNvPr id="6" name="グループ化 5"/>
          <p:cNvGrpSpPr/>
          <p:nvPr/>
        </p:nvGrpSpPr>
        <p:grpSpPr>
          <a:xfrm>
            <a:off x="4680012" y="3499273"/>
            <a:ext cx="2882639" cy="941695"/>
            <a:chOff x="5145745" y="3499273"/>
            <a:chExt cx="1969763" cy="941695"/>
          </a:xfrm>
        </p:grpSpPr>
        <p:sp>
          <p:nvSpPr>
            <p:cNvPr id="13" name="角丸四角形 12"/>
            <p:cNvSpPr/>
            <p:nvPr/>
          </p:nvSpPr>
          <p:spPr>
            <a:xfrm>
              <a:off x="5194524" y="3499273"/>
              <a:ext cx="1872207" cy="683062"/>
            </a:xfrm>
            <a:prstGeom prst="round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テキスト ボックス 9"/>
            <p:cNvSpPr txBox="1"/>
            <p:nvPr/>
          </p:nvSpPr>
          <p:spPr>
            <a:xfrm>
              <a:off x="5145745" y="3609971"/>
              <a:ext cx="1969763" cy="830997"/>
            </a:xfrm>
            <a:prstGeom prst="rect">
              <a:avLst/>
            </a:prstGeom>
            <a:noFill/>
          </p:spPr>
          <p:txBody>
            <a:bodyPr wrap="square" rtlCol="0">
              <a:spAutoFit/>
            </a:bodyPr>
            <a:lstStyle/>
            <a:p>
              <a:pPr algn="ctr"/>
              <a:r>
                <a:rPr kumimoji="1" lang="ja-JP" altLang="en-US" sz="2400" dirty="0" smtClean="0">
                  <a:latin typeface="HGPｺﾞｼｯｸE" pitchFamily="50" charset="-128"/>
                  <a:ea typeface="HGPｺﾞｼｯｸE" pitchFamily="50" charset="-128"/>
                </a:rPr>
                <a:t>テレビパブリシティ</a:t>
              </a:r>
              <a:endParaRPr kumimoji="1" lang="ja-JP" altLang="en-US" sz="2400" dirty="0">
                <a:latin typeface="HGPｺﾞｼｯｸE" pitchFamily="50" charset="-128"/>
                <a:ea typeface="HGPｺﾞｼｯｸE" pitchFamily="50" charset="-128"/>
              </a:endParaRPr>
            </a:p>
          </p:txBody>
        </p:sp>
      </p:grpSp>
      <p:sp>
        <p:nvSpPr>
          <p:cNvPr id="15" name="テキスト ボックス 14"/>
          <p:cNvSpPr txBox="1"/>
          <p:nvPr/>
        </p:nvSpPr>
        <p:spPr>
          <a:xfrm>
            <a:off x="648152" y="2462375"/>
            <a:ext cx="1512168" cy="830997"/>
          </a:xfrm>
          <a:prstGeom prst="rect">
            <a:avLst/>
          </a:prstGeom>
          <a:noFill/>
        </p:spPr>
        <p:txBody>
          <a:bodyPr wrap="square" rtlCol="0">
            <a:spAutoFit/>
          </a:bodyPr>
          <a:lstStyle/>
          <a:p>
            <a:pPr algn="ctr"/>
            <a:r>
              <a:rPr lang="ja-JP" altLang="en-US" sz="2400" dirty="0" smtClean="0"/>
              <a:t>ブランドを</a:t>
            </a:r>
            <a:endParaRPr lang="en-US" altLang="ja-JP" sz="2400" dirty="0" smtClean="0"/>
          </a:p>
          <a:p>
            <a:pPr algn="ctr"/>
            <a:r>
              <a:rPr lang="ja-JP" altLang="en-US" sz="2400" dirty="0" smtClean="0"/>
              <a:t>自分事化</a:t>
            </a:r>
            <a:endParaRPr kumimoji="1" lang="ja-JP" altLang="en-US" sz="2400" dirty="0"/>
          </a:p>
        </p:txBody>
      </p:sp>
      <p:sp>
        <p:nvSpPr>
          <p:cNvPr id="16" name="テキスト ボックス 15"/>
          <p:cNvSpPr txBox="1"/>
          <p:nvPr/>
        </p:nvSpPr>
        <p:spPr>
          <a:xfrm>
            <a:off x="6694209" y="2468933"/>
            <a:ext cx="2016224" cy="830997"/>
          </a:xfrm>
          <a:prstGeom prst="rect">
            <a:avLst/>
          </a:prstGeom>
          <a:noFill/>
        </p:spPr>
        <p:txBody>
          <a:bodyPr wrap="square" rtlCol="0">
            <a:spAutoFit/>
          </a:bodyPr>
          <a:lstStyle/>
          <a:p>
            <a:pPr algn="ctr"/>
            <a:r>
              <a:rPr kumimoji="1" lang="ja-JP" altLang="en-US" sz="2400" dirty="0" smtClean="0"/>
              <a:t>ブランドを</a:t>
            </a:r>
            <a:endParaRPr kumimoji="1" lang="en-US" altLang="ja-JP" sz="2400" dirty="0" smtClean="0"/>
          </a:p>
          <a:p>
            <a:pPr algn="ctr"/>
            <a:r>
              <a:rPr lang="ja-JP" altLang="en-US" sz="2400" dirty="0"/>
              <a:t>パートナー化</a:t>
            </a:r>
            <a:endParaRPr kumimoji="1" lang="ja-JP" altLang="en-US" sz="2400" dirty="0"/>
          </a:p>
        </p:txBody>
      </p:sp>
      <p:sp>
        <p:nvSpPr>
          <p:cNvPr id="17" name="テキスト ボックス 16"/>
          <p:cNvSpPr txBox="1"/>
          <p:nvPr/>
        </p:nvSpPr>
        <p:spPr>
          <a:xfrm>
            <a:off x="3275856" y="5882788"/>
            <a:ext cx="2808312" cy="461665"/>
          </a:xfrm>
          <a:prstGeom prst="rect">
            <a:avLst/>
          </a:prstGeom>
          <a:noFill/>
        </p:spPr>
        <p:txBody>
          <a:bodyPr wrap="square" rtlCol="0">
            <a:spAutoFit/>
          </a:bodyPr>
          <a:lstStyle/>
          <a:p>
            <a:pPr algn="ctr"/>
            <a:r>
              <a:rPr kumimoji="1" lang="ja-JP" altLang="en-US" sz="2400" dirty="0" smtClean="0"/>
              <a:t>ブランドを評判化</a:t>
            </a:r>
            <a:endParaRPr kumimoji="1" lang="ja-JP" altLang="en-US" sz="2400" dirty="0"/>
          </a:p>
        </p:txBody>
      </p:sp>
      <p:sp>
        <p:nvSpPr>
          <p:cNvPr id="18" name="テキスト ボックス 17"/>
          <p:cNvSpPr txBox="1"/>
          <p:nvPr/>
        </p:nvSpPr>
        <p:spPr>
          <a:xfrm>
            <a:off x="2326951" y="2831584"/>
            <a:ext cx="1188720" cy="369332"/>
          </a:xfrm>
          <a:prstGeom prst="rect">
            <a:avLst/>
          </a:prstGeom>
          <a:noFill/>
        </p:spPr>
        <p:txBody>
          <a:bodyPr wrap="square" rtlCol="0">
            <a:spAutoFit/>
          </a:bodyPr>
          <a:lstStyle/>
          <a:p>
            <a:pPr algn="ctr"/>
            <a:r>
              <a:rPr kumimoji="1" lang="en-US" altLang="ja-JP" dirty="0" smtClean="0"/>
              <a:t>B to C</a:t>
            </a:r>
            <a:endParaRPr kumimoji="1" lang="ja-JP" altLang="en-US" dirty="0"/>
          </a:p>
        </p:txBody>
      </p:sp>
      <p:sp>
        <p:nvSpPr>
          <p:cNvPr id="19" name="テキスト ボックス 18"/>
          <p:cNvSpPr txBox="1"/>
          <p:nvPr/>
        </p:nvSpPr>
        <p:spPr>
          <a:xfrm>
            <a:off x="5538125" y="2852260"/>
            <a:ext cx="1188132" cy="369332"/>
          </a:xfrm>
          <a:prstGeom prst="rect">
            <a:avLst/>
          </a:prstGeom>
          <a:noFill/>
        </p:spPr>
        <p:txBody>
          <a:bodyPr wrap="square" rtlCol="0">
            <a:spAutoFit/>
          </a:bodyPr>
          <a:lstStyle/>
          <a:p>
            <a:pPr algn="ctr"/>
            <a:r>
              <a:rPr kumimoji="1" lang="en-US" altLang="ja-JP" dirty="0" smtClean="0"/>
              <a:t>B with S</a:t>
            </a:r>
            <a:endParaRPr kumimoji="1" lang="ja-JP" altLang="en-US" dirty="0"/>
          </a:p>
        </p:txBody>
      </p:sp>
      <p:sp>
        <p:nvSpPr>
          <p:cNvPr id="20" name="テキスト ボックス 19"/>
          <p:cNvSpPr txBox="1"/>
          <p:nvPr/>
        </p:nvSpPr>
        <p:spPr>
          <a:xfrm>
            <a:off x="4208837" y="4643844"/>
            <a:ext cx="1080120" cy="369332"/>
          </a:xfrm>
          <a:prstGeom prst="rect">
            <a:avLst/>
          </a:prstGeom>
          <a:noFill/>
        </p:spPr>
        <p:txBody>
          <a:bodyPr wrap="square" rtlCol="0">
            <a:spAutoFit/>
          </a:bodyPr>
          <a:lstStyle/>
          <a:p>
            <a:r>
              <a:rPr kumimoji="1" lang="en-US" altLang="ja-JP" dirty="0" smtClean="0"/>
              <a:t>S into C</a:t>
            </a:r>
          </a:p>
        </p:txBody>
      </p:sp>
    </p:spTree>
    <p:extLst>
      <p:ext uri="{BB962C8B-B14F-4D97-AF65-F5344CB8AC3E}">
        <p14:creationId xmlns:p14="http://schemas.microsoft.com/office/powerpoint/2010/main" val="3489962919"/>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正方形/長方形 24"/>
          <p:cNvSpPr/>
          <p:nvPr/>
        </p:nvSpPr>
        <p:spPr>
          <a:xfrm>
            <a:off x="395536" y="3943767"/>
            <a:ext cx="6891108" cy="2592288"/>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pPr algn="ctr"/>
            <a:endParaRPr kumimoji="1" lang="ja-JP" altLang="en-US" dirty="0"/>
          </a:p>
        </p:txBody>
      </p:sp>
      <p:sp>
        <p:nvSpPr>
          <p:cNvPr id="23" name="正方形/長方形 22"/>
          <p:cNvSpPr/>
          <p:nvPr/>
        </p:nvSpPr>
        <p:spPr>
          <a:xfrm>
            <a:off x="395536" y="908720"/>
            <a:ext cx="6891108" cy="2880320"/>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pPr algn="ctr"/>
            <a:endParaRPr kumimoji="1" lang="ja-JP" altLang="en-US" dirty="0"/>
          </a:p>
        </p:txBody>
      </p:sp>
      <p:sp>
        <p:nvSpPr>
          <p:cNvPr id="12" name="角丸四角形吹き出し 11"/>
          <p:cNvSpPr/>
          <p:nvPr/>
        </p:nvSpPr>
        <p:spPr>
          <a:xfrm>
            <a:off x="562214" y="1568793"/>
            <a:ext cx="1656184" cy="1485705"/>
          </a:xfrm>
          <a:prstGeom prst="wedgeRoundRectCallout">
            <a:avLst>
              <a:gd name="adj1" fmla="val 66097"/>
              <a:gd name="adj2" fmla="val -29858"/>
              <a:gd name="adj3" fmla="val 16667"/>
            </a:avLst>
          </a:prstGeom>
        </p:spPr>
        <p:style>
          <a:lnRef idx="2">
            <a:schemeClr val="accent1"/>
          </a:lnRef>
          <a:fillRef idx="1">
            <a:schemeClr val="lt1"/>
          </a:fillRef>
          <a:effectRef idx="0">
            <a:schemeClr val="accent1"/>
          </a:effectRef>
          <a:fontRef idx="minor">
            <a:schemeClr val="dk1"/>
          </a:fontRef>
        </p:style>
        <p:txBody>
          <a:bodyPr rtlCol="0" anchor="ctr"/>
          <a:lstStyle/>
          <a:p>
            <a:pPr algn="ctr"/>
            <a:endParaRPr kumimoji="1" lang="ja-JP" altLang="en-US" dirty="0"/>
          </a:p>
        </p:txBody>
      </p:sp>
      <p:sp>
        <p:nvSpPr>
          <p:cNvPr id="4" name="スライド番号プレースホルダー 3"/>
          <p:cNvSpPr>
            <a:spLocks noGrp="1"/>
          </p:cNvSpPr>
          <p:nvPr>
            <p:ph type="sldNum" sz="quarter" idx="12"/>
          </p:nvPr>
        </p:nvSpPr>
        <p:spPr/>
        <p:txBody>
          <a:bodyPr/>
          <a:lstStyle/>
          <a:p>
            <a:fld id="{09652B09-B734-49CB-8B8B-8E67B10D3DB7}" type="slidenum">
              <a:rPr kumimoji="1" lang="ja-JP" altLang="en-US" smtClean="0"/>
              <a:pPr/>
              <a:t>22</a:t>
            </a:fld>
            <a:endParaRPr kumimoji="1" lang="ja-JP" altLang="en-US" dirty="0"/>
          </a:p>
        </p:txBody>
      </p:sp>
      <p:sp>
        <p:nvSpPr>
          <p:cNvPr id="2" name="タイトル 1"/>
          <p:cNvSpPr>
            <a:spLocks noGrp="1"/>
          </p:cNvSpPr>
          <p:nvPr>
            <p:ph type="title" idx="4294967295"/>
          </p:nvPr>
        </p:nvSpPr>
        <p:spPr>
          <a:xfrm>
            <a:off x="914400" y="109538"/>
            <a:ext cx="8229600" cy="655637"/>
          </a:xfrm>
        </p:spPr>
        <p:txBody>
          <a:bodyPr>
            <a:normAutofit/>
          </a:bodyPr>
          <a:lstStyle/>
          <a:p>
            <a:r>
              <a:rPr lang="en-US" altLang="ja-JP" sz="3200" dirty="0" smtClean="0">
                <a:solidFill>
                  <a:srgbClr val="FF0000"/>
                </a:solidFill>
              </a:rPr>
              <a:t>CM</a:t>
            </a:r>
            <a:r>
              <a:rPr lang="ja-JP" altLang="en-US" sz="3200" dirty="0" smtClean="0">
                <a:solidFill>
                  <a:srgbClr val="FF0000"/>
                </a:solidFill>
              </a:rPr>
              <a:t>と</a:t>
            </a:r>
            <a:r>
              <a:rPr lang="ja-JP" altLang="en-US" sz="3200" dirty="0">
                <a:solidFill>
                  <a:srgbClr val="FF0000"/>
                </a:solidFill>
              </a:rPr>
              <a:t>の違いを恋愛に例えてみると</a:t>
            </a:r>
            <a:r>
              <a:rPr lang="en-US" altLang="ja-JP" sz="3200" dirty="0">
                <a:solidFill>
                  <a:srgbClr val="FF0000"/>
                </a:solidFill>
              </a:rPr>
              <a:t>…</a:t>
            </a:r>
            <a:endParaRPr kumimoji="1" lang="ja-JP" altLang="en-US" sz="3200" dirty="0">
              <a:solidFill>
                <a:srgbClr val="FF0000"/>
              </a:solidFill>
            </a:endParaRPr>
          </a:p>
        </p:txBody>
      </p:sp>
      <p:pic>
        <p:nvPicPr>
          <p:cNvPr id="8" name="図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214810" y="1571612"/>
            <a:ext cx="661850" cy="1480617"/>
          </a:xfrm>
          <a:prstGeom prst="rect">
            <a:avLst/>
          </a:prstGeom>
        </p:spPr>
      </p:pic>
      <p:pic>
        <p:nvPicPr>
          <p:cNvPr id="9" name="図 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639220" y="1615216"/>
            <a:ext cx="564628" cy="1442386"/>
          </a:xfrm>
          <a:prstGeom prst="rect">
            <a:avLst/>
          </a:prstGeom>
        </p:spPr>
      </p:pic>
      <p:sp>
        <p:nvSpPr>
          <p:cNvPr id="11" name="テキスト ボックス 10"/>
          <p:cNvSpPr txBox="1"/>
          <p:nvPr/>
        </p:nvSpPr>
        <p:spPr>
          <a:xfrm>
            <a:off x="714348" y="1785926"/>
            <a:ext cx="1419194" cy="1077218"/>
          </a:xfrm>
          <a:prstGeom prst="rect">
            <a:avLst/>
          </a:prstGeom>
          <a:noFill/>
        </p:spPr>
        <p:txBody>
          <a:bodyPr wrap="square" rtlCol="0">
            <a:spAutoFit/>
          </a:bodyPr>
          <a:lstStyle/>
          <a:p>
            <a:r>
              <a:rPr lang="ja-JP" altLang="en-US" sz="1600" dirty="0" smtClean="0"/>
              <a:t>かっこよくて</a:t>
            </a:r>
            <a:endParaRPr lang="en-US" altLang="ja-JP" sz="1600" dirty="0" smtClean="0"/>
          </a:p>
          <a:p>
            <a:r>
              <a:rPr lang="ja-JP" altLang="en-US" sz="1600" dirty="0" smtClean="0"/>
              <a:t>頭良くて</a:t>
            </a:r>
            <a:endParaRPr lang="en-US" altLang="ja-JP" sz="1600" dirty="0" smtClean="0"/>
          </a:p>
          <a:p>
            <a:r>
              <a:rPr lang="ja-JP" altLang="en-US" sz="1600" dirty="0" smtClean="0"/>
              <a:t>金持ちな俺と</a:t>
            </a:r>
            <a:endParaRPr lang="en-US" altLang="ja-JP" sz="1600" dirty="0" smtClean="0"/>
          </a:p>
          <a:p>
            <a:r>
              <a:rPr lang="ja-JP" altLang="en-US" sz="1600" dirty="0" smtClean="0"/>
              <a:t>付き合って！</a:t>
            </a:r>
            <a:endParaRPr lang="en-US" altLang="ja-JP" sz="1600" dirty="0" smtClean="0"/>
          </a:p>
        </p:txBody>
      </p:sp>
      <p:cxnSp>
        <p:nvCxnSpPr>
          <p:cNvPr id="14" name="直線矢印コネクタ 13"/>
          <p:cNvCxnSpPr/>
          <p:nvPr/>
        </p:nvCxnSpPr>
        <p:spPr>
          <a:xfrm>
            <a:off x="3357554" y="2428868"/>
            <a:ext cx="785818"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6" name="ハート 15"/>
          <p:cNvSpPr/>
          <p:nvPr/>
        </p:nvSpPr>
        <p:spPr>
          <a:xfrm>
            <a:off x="3571868" y="2214554"/>
            <a:ext cx="359842" cy="432048"/>
          </a:xfrm>
          <a:prstGeom prst="hear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8" name="雲形吹き出し 17"/>
          <p:cNvSpPr/>
          <p:nvPr/>
        </p:nvSpPr>
        <p:spPr>
          <a:xfrm>
            <a:off x="5214942" y="1714488"/>
            <a:ext cx="1872208" cy="1534646"/>
          </a:xfrm>
          <a:prstGeom prst="cloudCallout">
            <a:avLst>
              <a:gd name="adj1" fmla="val -53674"/>
              <a:gd name="adj2" fmla="val -22766"/>
            </a:avLst>
          </a:prstGeom>
        </p:spPr>
        <p:style>
          <a:lnRef idx="2">
            <a:schemeClr val="accent1"/>
          </a:lnRef>
          <a:fillRef idx="1">
            <a:schemeClr val="lt1"/>
          </a:fillRef>
          <a:effectRef idx="0">
            <a:schemeClr val="accent1"/>
          </a:effectRef>
          <a:fontRef idx="minor">
            <a:schemeClr val="dk1"/>
          </a:fontRef>
        </p:style>
        <p:txBody>
          <a:bodyPr rtlCol="0" anchor="ctr"/>
          <a:lstStyle/>
          <a:p>
            <a:pPr algn="ctr"/>
            <a:endParaRPr kumimoji="1" lang="ja-JP" altLang="en-US" dirty="0"/>
          </a:p>
        </p:txBody>
      </p:sp>
      <p:sp>
        <p:nvSpPr>
          <p:cNvPr id="17" name="テキスト ボックス 16"/>
          <p:cNvSpPr txBox="1"/>
          <p:nvPr/>
        </p:nvSpPr>
        <p:spPr>
          <a:xfrm>
            <a:off x="5429256" y="2071678"/>
            <a:ext cx="1512168" cy="584775"/>
          </a:xfrm>
          <a:prstGeom prst="rect">
            <a:avLst/>
          </a:prstGeom>
          <a:noFill/>
        </p:spPr>
        <p:txBody>
          <a:bodyPr wrap="square" rtlCol="0">
            <a:spAutoFit/>
          </a:bodyPr>
          <a:lstStyle/>
          <a:p>
            <a:r>
              <a:rPr kumimoji="1" lang="ja-JP" altLang="en-US" sz="1600" dirty="0" smtClean="0"/>
              <a:t>ナルシストで</a:t>
            </a:r>
            <a:endParaRPr kumimoji="1" lang="en-US" altLang="ja-JP" sz="1600" dirty="0" smtClean="0"/>
          </a:p>
          <a:p>
            <a:r>
              <a:rPr lang="ja-JP" altLang="en-US" sz="1600" dirty="0"/>
              <a:t>嫌だ</a:t>
            </a:r>
            <a:r>
              <a:rPr lang="ja-JP" altLang="en-US" sz="1600" dirty="0" smtClean="0"/>
              <a:t>な</a:t>
            </a:r>
            <a:r>
              <a:rPr lang="en-US" altLang="ja-JP" sz="1600" dirty="0" smtClean="0"/>
              <a:t>…</a:t>
            </a:r>
            <a:endParaRPr kumimoji="1" lang="en-US" altLang="ja-JP" sz="1600" dirty="0" smtClean="0"/>
          </a:p>
        </p:txBody>
      </p:sp>
      <p:sp>
        <p:nvSpPr>
          <p:cNvPr id="19" name="テキスト ボックス 18"/>
          <p:cNvSpPr txBox="1"/>
          <p:nvPr/>
        </p:nvSpPr>
        <p:spPr>
          <a:xfrm>
            <a:off x="2376560" y="3092861"/>
            <a:ext cx="1080120" cy="646331"/>
          </a:xfrm>
          <a:prstGeom prst="rect">
            <a:avLst/>
          </a:prstGeom>
          <a:noFill/>
        </p:spPr>
        <p:txBody>
          <a:bodyPr wrap="square" rtlCol="0">
            <a:spAutoFit/>
          </a:bodyPr>
          <a:lstStyle/>
          <a:p>
            <a:pPr algn="ctr"/>
            <a:r>
              <a:rPr kumimoji="1" lang="en-US" altLang="ja-JP" dirty="0" smtClean="0"/>
              <a:t>A</a:t>
            </a:r>
            <a:r>
              <a:rPr lang="ja-JP" altLang="en-US" dirty="0" smtClean="0"/>
              <a:t>君</a:t>
            </a:r>
            <a:endParaRPr lang="en-US" altLang="ja-JP" dirty="0" smtClean="0"/>
          </a:p>
          <a:p>
            <a:pPr algn="ctr"/>
            <a:r>
              <a:rPr kumimoji="1" lang="ja-JP" altLang="en-US" dirty="0" smtClean="0"/>
              <a:t>（企業）</a:t>
            </a:r>
            <a:endParaRPr kumimoji="1" lang="ja-JP" altLang="en-US" dirty="0"/>
          </a:p>
        </p:txBody>
      </p:sp>
      <p:sp>
        <p:nvSpPr>
          <p:cNvPr id="22" name="テキスト ボックス 21"/>
          <p:cNvSpPr txBox="1"/>
          <p:nvPr/>
        </p:nvSpPr>
        <p:spPr>
          <a:xfrm>
            <a:off x="3786182" y="3071810"/>
            <a:ext cx="1404156" cy="646331"/>
          </a:xfrm>
          <a:prstGeom prst="rect">
            <a:avLst/>
          </a:prstGeom>
          <a:noFill/>
        </p:spPr>
        <p:txBody>
          <a:bodyPr wrap="square" rtlCol="0">
            <a:spAutoFit/>
          </a:bodyPr>
          <a:lstStyle/>
          <a:p>
            <a:pPr algn="ctr"/>
            <a:r>
              <a:rPr kumimoji="1" lang="en-US" altLang="ja-JP" dirty="0" smtClean="0"/>
              <a:t>B</a:t>
            </a:r>
            <a:r>
              <a:rPr kumimoji="1" lang="ja-JP" altLang="en-US" dirty="0" smtClean="0"/>
              <a:t>さん</a:t>
            </a:r>
            <a:endParaRPr kumimoji="1" lang="en-US" altLang="ja-JP" dirty="0" smtClean="0"/>
          </a:p>
          <a:p>
            <a:pPr algn="ctr"/>
            <a:r>
              <a:rPr lang="ja-JP" altLang="en-US" dirty="0" smtClean="0"/>
              <a:t>（消費者）</a:t>
            </a:r>
            <a:endParaRPr kumimoji="1" lang="ja-JP" altLang="en-US" dirty="0"/>
          </a:p>
        </p:txBody>
      </p:sp>
      <p:sp>
        <p:nvSpPr>
          <p:cNvPr id="24" name="テキスト ボックス 23"/>
          <p:cNvSpPr txBox="1"/>
          <p:nvPr/>
        </p:nvSpPr>
        <p:spPr>
          <a:xfrm>
            <a:off x="395536" y="908720"/>
            <a:ext cx="1440160" cy="40011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square" rtlCol="0">
            <a:spAutoFit/>
          </a:bodyPr>
          <a:lstStyle/>
          <a:p>
            <a:pPr algn="ctr"/>
            <a:r>
              <a:rPr lang="en-US" altLang="ja-JP" sz="2000" dirty="0">
                <a:solidFill>
                  <a:schemeClr val="bg1"/>
                </a:solidFill>
                <a:latin typeface="HGPｺﾞｼｯｸE" pitchFamily="50" charset="-128"/>
                <a:ea typeface="HGPｺﾞｼｯｸE" pitchFamily="50" charset="-128"/>
              </a:rPr>
              <a:t>CM</a:t>
            </a:r>
            <a:r>
              <a:rPr kumimoji="1" lang="ja-JP" altLang="en-US" sz="2000" dirty="0" smtClean="0">
                <a:solidFill>
                  <a:schemeClr val="bg1"/>
                </a:solidFill>
                <a:latin typeface="HGPｺﾞｼｯｸE" pitchFamily="50" charset="-128"/>
                <a:ea typeface="HGPｺﾞｼｯｸE" pitchFamily="50" charset="-128"/>
              </a:rPr>
              <a:t>の例</a:t>
            </a:r>
            <a:endParaRPr kumimoji="1" lang="ja-JP" altLang="en-US" sz="2000" dirty="0">
              <a:solidFill>
                <a:schemeClr val="bg1"/>
              </a:solidFill>
              <a:latin typeface="HGPｺﾞｼｯｸE" pitchFamily="50" charset="-128"/>
              <a:ea typeface="HGPｺﾞｼｯｸE" pitchFamily="50" charset="-128"/>
            </a:endParaRPr>
          </a:p>
        </p:txBody>
      </p:sp>
      <p:pic>
        <p:nvPicPr>
          <p:cNvPr id="4101" name="Picture 5"/>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143372" y="4429132"/>
            <a:ext cx="665163" cy="14811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図 5"/>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2616636" y="4409290"/>
            <a:ext cx="636199" cy="1497416"/>
          </a:xfrm>
          <a:prstGeom prst="rect">
            <a:avLst/>
          </a:prstGeom>
        </p:spPr>
      </p:pic>
      <p:sp>
        <p:nvSpPr>
          <p:cNvPr id="27" name="角丸四角形吹き出し 26"/>
          <p:cNvSpPr/>
          <p:nvPr/>
        </p:nvSpPr>
        <p:spPr>
          <a:xfrm>
            <a:off x="548651" y="4459672"/>
            <a:ext cx="1814346" cy="1560478"/>
          </a:xfrm>
          <a:prstGeom prst="wedgeRoundRectCallout">
            <a:avLst>
              <a:gd name="adj1" fmla="val 56502"/>
              <a:gd name="adj2" fmla="val -21355"/>
              <a:gd name="adj3" fmla="val 16667"/>
            </a:avLst>
          </a:prstGeom>
        </p:spPr>
        <p:style>
          <a:lnRef idx="2">
            <a:schemeClr val="accent1"/>
          </a:lnRef>
          <a:fillRef idx="1">
            <a:schemeClr val="lt1"/>
          </a:fillRef>
          <a:effectRef idx="0">
            <a:schemeClr val="accent1"/>
          </a:effectRef>
          <a:fontRef idx="minor">
            <a:schemeClr val="dk1"/>
          </a:fontRef>
        </p:style>
        <p:txBody>
          <a:bodyPr rtlCol="0" anchor="ctr"/>
          <a:lstStyle/>
          <a:p>
            <a:pPr algn="ctr"/>
            <a:endParaRPr kumimoji="1" lang="ja-JP" altLang="en-US" dirty="0"/>
          </a:p>
        </p:txBody>
      </p:sp>
      <p:sp>
        <p:nvSpPr>
          <p:cNvPr id="26" name="テキスト ボックス 25"/>
          <p:cNvSpPr txBox="1"/>
          <p:nvPr/>
        </p:nvSpPr>
        <p:spPr>
          <a:xfrm>
            <a:off x="571472" y="4714884"/>
            <a:ext cx="1814346" cy="1077218"/>
          </a:xfrm>
          <a:prstGeom prst="rect">
            <a:avLst/>
          </a:prstGeom>
          <a:noFill/>
        </p:spPr>
        <p:txBody>
          <a:bodyPr wrap="square" rtlCol="0">
            <a:spAutoFit/>
          </a:bodyPr>
          <a:lstStyle/>
          <a:p>
            <a:r>
              <a:rPr lang="ja-JP" altLang="en-US" sz="1600" dirty="0" smtClean="0"/>
              <a:t>あなたのことが</a:t>
            </a:r>
            <a:endParaRPr lang="en-US" altLang="ja-JP" sz="1600" dirty="0" smtClean="0"/>
          </a:p>
          <a:p>
            <a:r>
              <a:rPr lang="ja-JP" altLang="en-US" sz="1600" dirty="0" smtClean="0"/>
              <a:t>好きな</a:t>
            </a:r>
            <a:r>
              <a:rPr lang="en-US" altLang="ja-JP" sz="1600" dirty="0" smtClean="0"/>
              <a:t>A</a:t>
            </a:r>
            <a:r>
              <a:rPr lang="ja-JP" altLang="en-US" sz="1600" dirty="0" smtClean="0"/>
              <a:t>君は</a:t>
            </a:r>
            <a:endParaRPr lang="en-US" altLang="ja-JP" sz="1600" dirty="0" smtClean="0"/>
          </a:p>
          <a:p>
            <a:r>
              <a:rPr lang="ja-JP" altLang="en-US" sz="1600" dirty="0" smtClean="0"/>
              <a:t>頭よくてお金持ちで優しいのよ！</a:t>
            </a:r>
            <a:endParaRPr lang="en-US" altLang="ja-JP" sz="1600" dirty="0" smtClean="0"/>
          </a:p>
        </p:txBody>
      </p:sp>
      <p:sp>
        <p:nvSpPr>
          <p:cNvPr id="28" name="テキスト ボックス 27"/>
          <p:cNvSpPr txBox="1"/>
          <p:nvPr/>
        </p:nvSpPr>
        <p:spPr>
          <a:xfrm>
            <a:off x="409098" y="3943232"/>
            <a:ext cx="3047581" cy="40011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spAutoFit/>
          </a:bodyPr>
          <a:lstStyle/>
          <a:p>
            <a:pPr algn="ctr"/>
            <a:r>
              <a:rPr kumimoji="1" lang="ja-JP" altLang="en-US" sz="2000" dirty="0" smtClean="0">
                <a:latin typeface="HGPｺﾞｼｯｸE" pitchFamily="50" charset="-128"/>
                <a:ea typeface="HGPｺﾞｼｯｸE" pitchFamily="50" charset="-128"/>
              </a:rPr>
              <a:t>テレビパブリシティの例</a:t>
            </a:r>
            <a:endParaRPr kumimoji="1" lang="ja-JP" altLang="en-US" sz="2000" dirty="0">
              <a:latin typeface="HGPｺﾞｼｯｸE" pitchFamily="50" charset="-128"/>
              <a:ea typeface="HGPｺﾞｼｯｸE" pitchFamily="50" charset="-128"/>
            </a:endParaRPr>
          </a:p>
        </p:txBody>
      </p:sp>
      <p:sp>
        <p:nvSpPr>
          <p:cNvPr id="29" name="テキスト ボックス 28"/>
          <p:cNvSpPr txBox="1"/>
          <p:nvPr/>
        </p:nvSpPr>
        <p:spPr>
          <a:xfrm>
            <a:off x="1956099" y="5906706"/>
            <a:ext cx="1957272" cy="646331"/>
          </a:xfrm>
          <a:prstGeom prst="rect">
            <a:avLst/>
          </a:prstGeom>
          <a:noFill/>
        </p:spPr>
        <p:txBody>
          <a:bodyPr wrap="square" rtlCol="0">
            <a:spAutoFit/>
          </a:bodyPr>
          <a:lstStyle/>
          <a:p>
            <a:pPr algn="ctr"/>
            <a:r>
              <a:rPr kumimoji="1" lang="en-US" altLang="ja-JP" dirty="0" smtClean="0"/>
              <a:t>C</a:t>
            </a:r>
            <a:r>
              <a:rPr kumimoji="1" lang="ja-JP" altLang="en-US" dirty="0" smtClean="0"/>
              <a:t>さん</a:t>
            </a:r>
            <a:endParaRPr kumimoji="1" lang="en-US" altLang="ja-JP" dirty="0" smtClean="0"/>
          </a:p>
          <a:p>
            <a:pPr algn="ctr"/>
            <a:r>
              <a:rPr lang="ja-JP" altLang="en-US" dirty="0" smtClean="0"/>
              <a:t>（テレビ局）</a:t>
            </a:r>
            <a:endParaRPr kumimoji="1" lang="ja-JP" altLang="en-US" dirty="0"/>
          </a:p>
        </p:txBody>
      </p:sp>
      <p:sp>
        <p:nvSpPr>
          <p:cNvPr id="30" name="テキスト ボックス 29"/>
          <p:cNvSpPr txBox="1"/>
          <p:nvPr/>
        </p:nvSpPr>
        <p:spPr>
          <a:xfrm>
            <a:off x="3786182" y="5857892"/>
            <a:ext cx="1249027" cy="646331"/>
          </a:xfrm>
          <a:prstGeom prst="rect">
            <a:avLst/>
          </a:prstGeom>
          <a:noFill/>
        </p:spPr>
        <p:txBody>
          <a:bodyPr wrap="square" rtlCol="0">
            <a:spAutoFit/>
          </a:bodyPr>
          <a:lstStyle/>
          <a:p>
            <a:pPr algn="ctr"/>
            <a:r>
              <a:rPr kumimoji="1" lang="en-US" altLang="ja-JP" dirty="0" smtClean="0"/>
              <a:t>B</a:t>
            </a:r>
            <a:r>
              <a:rPr kumimoji="1" lang="ja-JP" altLang="en-US" dirty="0" smtClean="0"/>
              <a:t>さん</a:t>
            </a:r>
            <a:endParaRPr kumimoji="1" lang="en-US" altLang="ja-JP" dirty="0" smtClean="0"/>
          </a:p>
          <a:p>
            <a:pPr algn="ctr"/>
            <a:r>
              <a:rPr lang="ja-JP" altLang="en-US" dirty="0" smtClean="0"/>
              <a:t>（消費者）</a:t>
            </a:r>
            <a:endParaRPr kumimoji="1" lang="ja-JP" altLang="en-US" dirty="0"/>
          </a:p>
        </p:txBody>
      </p:sp>
      <p:sp>
        <p:nvSpPr>
          <p:cNvPr id="36" name="雲形吹き出し 35"/>
          <p:cNvSpPr/>
          <p:nvPr/>
        </p:nvSpPr>
        <p:spPr>
          <a:xfrm>
            <a:off x="5143504" y="4572008"/>
            <a:ext cx="1775309" cy="1273584"/>
          </a:xfrm>
          <a:prstGeom prst="cloudCallout">
            <a:avLst>
              <a:gd name="adj1" fmla="val -55467"/>
              <a:gd name="adj2" fmla="val -11773"/>
            </a:avLst>
          </a:prstGeom>
        </p:spPr>
        <p:style>
          <a:lnRef idx="2">
            <a:schemeClr val="accent1"/>
          </a:lnRef>
          <a:fillRef idx="1">
            <a:schemeClr val="lt1"/>
          </a:fillRef>
          <a:effectRef idx="0">
            <a:schemeClr val="accent1"/>
          </a:effectRef>
          <a:fontRef idx="minor">
            <a:schemeClr val="dk1"/>
          </a:fontRef>
        </p:style>
        <p:txBody>
          <a:bodyPr rtlCol="0" anchor="ctr"/>
          <a:lstStyle/>
          <a:p>
            <a:pPr algn="ctr"/>
            <a:endParaRPr kumimoji="1" lang="ja-JP" altLang="en-US" dirty="0"/>
          </a:p>
        </p:txBody>
      </p:sp>
      <p:sp>
        <p:nvSpPr>
          <p:cNvPr id="35" name="テキスト ボックス 34"/>
          <p:cNvSpPr txBox="1"/>
          <p:nvPr/>
        </p:nvSpPr>
        <p:spPr>
          <a:xfrm>
            <a:off x="5357818" y="4786322"/>
            <a:ext cx="1584176" cy="646331"/>
          </a:xfrm>
          <a:prstGeom prst="rect">
            <a:avLst/>
          </a:prstGeom>
          <a:noFill/>
        </p:spPr>
        <p:txBody>
          <a:bodyPr wrap="square" rtlCol="0">
            <a:spAutoFit/>
          </a:bodyPr>
          <a:lstStyle/>
          <a:p>
            <a:r>
              <a:rPr lang="en-US" altLang="ja-JP" dirty="0" smtClean="0"/>
              <a:t>A</a:t>
            </a:r>
            <a:r>
              <a:rPr lang="ja-JP" altLang="en-US" dirty="0" smtClean="0"/>
              <a:t>君って</a:t>
            </a:r>
            <a:endParaRPr lang="en-US" altLang="ja-JP" dirty="0" smtClean="0"/>
          </a:p>
          <a:p>
            <a:r>
              <a:rPr lang="ja-JP" altLang="en-US" dirty="0" smtClean="0"/>
              <a:t>いい</a:t>
            </a:r>
            <a:r>
              <a:rPr lang="ja-JP" altLang="en-US" dirty="0"/>
              <a:t>か</a:t>
            </a:r>
            <a:r>
              <a:rPr lang="ja-JP" altLang="en-US" dirty="0" smtClean="0"/>
              <a:t>も</a:t>
            </a:r>
            <a:r>
              <a:rPr lang="ja-JP" altLang="en-US" dirty="0"/>
              <a:t>！</a:t>
            </a:r>
            <a:endParaRPr lang="en-US" altLang="ja-JP" dirty="0" smtClean="0"/>
          </a:p>
        </p:txBody>
      </p:sp>
      <p:sp>
        <p:nvSpPr>
          <p:cNvPr id="37" name="テキスト ボックス 36"/>
          <p:cNvSpPr txBox="1"/>
          <p:nvPr/>
        </p:nvSpPr>
        <p:spPr>
          <a:xfrm>
            <a:off x="7786710" y="928670"/>
            <a:ext cx="800219" cy="5643602"/>
          </a:xfrm>
          <a:prstGeom prst="rect">
            <a:avLst/>
          </a:prstGeom>
          <a:noFill/>
        </p:spPr>
        <p:txBody>
          <a:bodyPr vert="eaVert" wrap="square" rtlCol="0">
            <a:spAutoFit/>
          </a:bodyPr>
          <a:lstStyle/>
          <a:p>
            <a:r>
              <a:rPr lang="ja-JP" altLang="en-US" sz="2000" dirty="0" smtClean="0">
                <a:latin typeface="HGPｺﾞｼｯｸE" pitchFamily="50" charset="-128"/>
                <a:ea typeface="HGPｺﾞｼｯｸE" pitchFamily="50" charset="-128"/>
              </a:rPr>
              <a:t>自分で強くアピールするよりも、</a:t>
            </a:r>
            <a:endParaRPr lang="en-US" altLang="ja-JP" sz="2000" dirty="0" smtClean="0">
              <a:latin typeface="HGPｺﾞｼｯｸE" pitchFamily="50" charset="-128"/>
              <a:ea typeface="HGPｺﾞｼｯｸE" pitchFamily="50" charset="-128"/>
            </a:endParaRPr>
          </a:p>
          <a:p>
            <a:r>
              <a:rPr lang="ja-JP" altLang="en-US" sz="2000" dirty="0" smtClean="0">
                <a:latin typeface="HGPｺﾞｼｯｸE" pitchFamily="50" charset="-128"/>
                <a:ea typeface="HGPｺﾞｼｯｸE" pitchFamily="50" charset="-128"/>
              </a:rPr>
              <a:t>第三者が紹介する方が良い印象を持たせやすい！</a:t>
            </a:r>
            <a:endParaRPr kumimoji="1" lang="ja-JP" altLang="en-US" sz="2000" dirty="0">
              <a:latin typeface="HGPｺﾞｼｯｸE" pitchFamily="50" charset="-128"/>
              <a:ea typeface="HGPｺﾞｼｯｸE" pitchFamily="50" charset="-128"/>
            </a:endParaRPr>
          </a:p>
        </p:txBody>
      </p:sp>
    </p:spTree>
    <p:extLst>
      <p:ext uri="{BB962C8B-B14F-4D97-AF65-F5344CB8AC3E}">
        <p14:creationId xmlns:p14="http://schemas.microsoft.com/office/powerpoint/2010/main" val="528833382"/>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疑問</a:t>
            </a:r>
            <a:endParaRPr kumimoji="1" lang="ja-JP" altLang="en-US" dirty="0"/>
          </a:p>
        </p:txBody>
      </p:sp>
      <p:sp>
        <p:nvSpPr>
          <p:cNvPr id="4" name="スライド番号プレースホルダー 3"/>
          <p:cNvSpPr>
            <a:spLocks noGrp="1"/>
          </p:cNvSpPr>
          <p:nvPr>
            <p:ph type="sldNum" sz="quarter" idx="12"/>
          </p:nvPr>
        </p:nvSpPr>
        <p:spPr/>
        <p:txBody>
          <a:bodyPr/>
          <a:lstStyle/>
          <a:p>
            <a:fld id="{7820C1B0-3616-4417-94E3-D3111C4C3CCA}" type="slidenum">
              <a:rPr kumimoji="1" lang="ja-JP" altLang="en-US" smtClean="0"/>
              <a:pPr/>
              <a:t>23</a:t>
            </a:fld>
            <a:endParaRPr kumimoji="1" lang="ja-JP" altLang="en-US" dirty="0"/>
          </a:p>
        </p:txBody>
      </p:sp>
      <p:sp>
        <p:nvSpPr>
          <p:cNvPr id="5" name="テキスト ボックス 4"/>
          <p:cNvSpPr txBox="1"/>
          <p:nvPr/>
        </p:nvSpPr>
        <p:spPr>
          <a:xfrm>
            <a:off x="323528" y="3068960"/>
            <a:ext cx="8496944" cy="1077218"/>
          </a:xfrm>
          <a:prstGeom prst="rect">
            <a:avLst/>
          </a:prstGeom>
          <a:noFill/>
        </p:spPr>
        <p:txBody>
          <a:bodyPr wrap="square" rtlCol="0">
            <a:spAutoFit/>
          </a:bodyPr>
          <a:lstStyle/>
          <a:p>
            <a:r>
              <a:rPr lang="ja-JP" altLang="en-US" sz="3200" dirty="0"/>
              <a:t>②テレビパブリシティ＋ソーシャルメディア</a:t>
            </a:r>
            <a:endParaRPr lang="en-US" altLang="ja-JP" sz="3200" dirty="0"/>
          </a:p>
          <a:p>
            <a:pPr algn="r"/>
            <a:r>
              <a:rPr lang="ja-JP" altLang="en-US" sz="3200" dirty="0" smtClean="0"/>
              <a:t>＝</a:t>
            </a:r>
            <a:r>
              <a:rPr lang="ja-JP" altLang="en-US" sz="3200" dirty="0"/>
              <a:t>テレビ局に対するメリットとは</a:t>
            </a:r>
            <a:r>
              <a:rPr lang="ja-JP" altLang="en-US" sz="3200" dirty="0" smtClean="0"/>
              <a:t>？</a:t>
            </a:r>
            <a:endParaRPr lang="en-US" altLang="ja-JP" sz="3200" dirty="0"/>
          </a:p>
        </p:txBody>
      </p:sp>
    </p:spTree>
    <p:extLst>
      <p:ext uri="{BB962C8B-B14F-4D97-AF65-F5344CB8AC3E}">
        <p14:creationId xmlns:p14="http://schemas.microsoft.com/office/powerpoint/2010/main" val="226221815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時代変化</a:t>
            </a:r>
            <a:endParaRPr kumimoji="1" lang="ja-JP" altLang="en-US" dirty="0"/>
          </a:p>
        </p:txBody>
      </p:sp>
      <p:sp>
        <p:nvSpPr>
          <p:cNvPr id="4" name="コンテンツ プレースホルダ 3"/>
          <p:cNvSpPr>
            <a:spLocks noGrp="1"/>
          </p:cNvSpPr>
          <p:nvPr>
            <p:ph idx="1"/>
          </p:nvPr>
        </p:nvSpPr>
        <p:spPr>
          <a:xfrm>
            <a:off x="304800" y="1582958"/>
            <a:ext cx="8534400" cy="4916016"/>
          </a:xfrm>
        </p:spPr>
        <p:txBody>
          <a:bodyPr/>
          <a:lstStyle/>
          <a:p>
            <a:pPr>
              <a:buNone/>
            </a:pPr>
            <a:endParaRPr lang="en-US" altLang="ja-JP" dirty="0" smtClean="0"/>
          </a:p>
          <a:p>
            <a:pPr>
              <a:buNone/>
            </a:pPr>
            <a:r>
              <a:rPr lang="ja-JP" altLang="en-US" dirty="0" smtClean="0"/>
              <a:t>・インターネットがない時代：</a:t>
            </a:r>
            <a:endParaRPr lang="en-US" altLang="ja-JP" dirty="0" smtClean="0"/>
          </a:p>
          <a:p>
            <a:pPr>
              <a:buNone/>
            </a:pPr>
            <a:r>
              <a:rPr lang="ja-JP" altLang="en-US" dirty="0" smtClean="0"/>
              <a:t>テレビ番組などでの面白い話題を</a:t>
            </a:r>
            <a:r>
              <a:rPr lang="ja-JP" altLang="en-US" dirty="0" smtClean="0">
                <a:solidFill>
                  <a:srgbClr val="FF0000"/>
                </a:solidFill>
              </a:rPr>
              <a:t>翌日</a:t>
            </a:r>
            <a:r>
              <a:rPr lang="ja-JP" altLang="en-US" dirty="0" smtClean="0"/>
              <a:t>に職場や学校で話し合い、話題や感想を共有</a:t>
            </a:r>
            <a:endParaRPr lang="en-US" altLang="ja-JP" dirty="0" smtClean="0"/>
          </a:p>
          <a:p>
            <a:pPr>
              <a:buNone/>
            </a:pPr>
            <a:endParaRPr lang="en-US" altLang="ja-JP" dirty="0" smtClean="0"/>
          </a:p>
          <a:p>
            <a:pPr>
              <a:buNone/>
            </a:pPr>
            <a:r>
              <a:rPr lang="ja-JP" altLang="en-US" dirty="0" smtClean="0"/>
              <a:t>・インターネット時代：</a:t>
            </a:r>
            <a:endParaRPr lang="en-US" altLang="ja-JP" dirty="0" smtClean="0"/>
          </a:p>
          <a:p>
            <a:pPr>
              <a:buNone/>
            </a:pPr>
            <a:r>
              <a:rPr lang="ja-JP" altLang="en-US" dirty="0" smtClean="0"/>
              <a:t>ソーシャルメディアに番組などを見ながらそれぞれの場面や人物の感想を</a:t>
            </a:r>
            <a:r>
              <a:rPr lang="ja-JP" altLang="en-US" dirty="0" smtClean="0">
                <a:solidFill>
                  <a:srgbClr val="FF0000"/>
                </a:solidFill>
              </a:rPr>
              <a:t>リアルタイム</a:t>
            </a:r>
            <a:r>
              <a:rPr lang="ja-JP" altLang="en-US" dirty="0" smtClean="0"/>
              <a:t>で共有</a:t>
            </a:r>
          </a:p>
          <a:p>
            <a:pPr>
              <a:buNone/>
            </a:pPr>
            <a:endParaRPr kumimoji="1" lang="ja-JP" altLang="en-US" dirty="0"/>
          </a:p>
        </p:txBody>
      </p:sp>
      <p:sp>
        <p:nvSpPr>
          <p:cNvPr id="3" name="スライド番号プレースホルダ 2"/>
          <p:cNvSpPr>
            <a:spLocks noGrp="1"/>
          </p:cNvSpPr>
          <p:nvPr>
            <p:ph type="sldNum" sz="quarter" idx="12"/>
          </p:nvPr>
        </p:nvSpPr>
        <p:spPr/>
        <p:txBody>
          <a:bodyPr/>
          <a:lstStyle/>
          <a:p>
            <a:fld id="{7820C1B0-3616-4417-94E3-D3111C4C3CCA}" type="slidenum">
              <a:rPr kumimoji="1" lang="ja-JP" altLang="en-US" smtClean="0"/>
              <a:pPr/>
              <a:t>24</a:t>
            </a:fld>
            <a:endParaRPr kumimoji="1" lang="ja-JP" altLang="en-US"/>
          </a:p>
        </p:txBody>
      </p:sp>
      <p:sp>
        <p:nvSpPr>
          <p:cNvPr id="5" name="正方形/長方形 4"/>
          <p:cNvSpPr/>
          <p:nvPr/>
        </p:nvSpPr>
        <p:spPr>
          <a:xfrm>
            <a:off x="323528" y="1556792"/>
            <a:ext cx="8496944" cy="432048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49049778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pPr algn="l"/>
            <a:r>
              <a:rPr kumimoji="1" lang="ja-JP" altLang="en-US" sz="3200" dirty="0" smtClean="0"/>
              <a:t>　消費者コミュニケーションが</a:t>
            </a:r>
            <a:r>
              <a:rPr kumimoji="1" lang="en-US" altLang="ja-JP" sz="3200" dirty="0" smtClean="0"/>
              <a:t/>
            </a:r>
            <a:br>
              <a:rPr kumimoji="1" lang="en-US" altLang="ja-JP" sz="3200" dirty="0" smtClean="0"/>
            </a:br>
            <a:r>
              <a:rPr kumimoji="1" lang="ja-JP" altLang="en-US" sz="3200" dirty="0" smtClean="0"/>
              <a:t>　　　　　　　　　　　　リアルタイムに行われる</a:t>
            </a:r>
            <a:endParaRPr kumimoji="1" lang="ja-JP" altLang="en-US" sz="3200" dirty="0"/>
          </a:p>
        </p:txBody>
      </p:sp>
      <p:sp>
        <p:nvSpPr>
          <p:cNvPr id="4" name="スライド番号プレースホルダー 3"/>
          <p:cNvSpPr>
            <a:spLocks noGrp="1"/>
          </p:cNvSpPr>
          <p:nvPr>
            <p:ph type="sldNum" sz="quarter" idx="12"/>
          </p:nvPr>
        </p:nvSpPr>
        <p:spPr/>
        <p:txBody>
          <a:bodyPr/>
          <a:lstStyle/>
          <a:p>
            <a:fld id="{7820C1B0-3616-4417-94E3-D3111C4C3CCA}" type="slidenum">
              <a:rPr kumimoji="1" lang="ja-JP" altLang="en-US" smtClean="0"/>
              <a:pPr/>
              <a:t>25</a:t>
            </a:fld>
            <a:endParaRPr kumimoji="1" lang="ja-JP" altLang="en-US"/>
          </a:p>
        </p:txBody>
      </p:sp>
      <p:sp>
        <p:nvSpPr>
          <p:cNvPr id="6" name="正方形/長方形 5"/>
          <p:cNvSpPr/>
          <p:nvPr/>
        </p:nvSpPr>
        <p:spPr>
          <a:xfrm>
            <a:off x="251520" y="2780928"/>
            <a:ext cx="4608512" cy="936104"/>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正方形/長方形 12"/>
          <p:cNvSpPr/>
          <p:nvPr/>
        </p:nvSpPr>
        <p:spPr>
          <a:xfrm>
            <a:off x="251520" y="1700808"/>
            <a:ext cx="4608512" cy="1008112"/>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正方形/長方形 13"/>
          <p:cNvSpPr/>
          <p:nvPr/>
        </p:nvSpPr>
        <p:spPr>
          <a:xfrm>
            <a:off x="251520" y="3789040"/>
            <a:ext cx="4608512" cy="1008112"/>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テキスト ボックス 16"/>
          <p:cNvSpPr txBox="1"/>
          <p:nvPr/>
        </p:nvSpPr>
        <p:spPr>
          <a:xfrm>
            <a:off x="323528" y="1772816"/>
            <a:ext cx="4464496" cy="830997"/>
          </a:xfrm>
          <a:prstGeom prst="rect">
            <a:avLst/>
          </a:prstGeom>
          <a:noFill/>
        </p:spPr>
        <p:txBody>
          <a:bodyPr wrap="square" rtlCol="0">
            <a:spAutoFit/>
          </a:bodyPr>
          <a:lstStyle/>
          <a:p>
            <a:r>
              <a:rPr lang="ja-JP" altLang="en-US" sz="2400" dirty="0" smtClean="0"/>
              <a:t>ソーシャルメディアの登場で手軽に書き込みができる。</a:t>
            </a:r>
            <a:endParaRPr kumimoji="1" lang="ja-JP" altLang="en-US" sz="2400" dirty="0"/>
          </a:p>
        </p:txBody>
      </p:sp>
      <p:sp>
        <p:nvSpPr>
          <p:cNvPr id="18" name="正方形/長方形 17"/>
          <p:cNvSpPr/>
          <p:nvPr/>
        </p:nvSpPr>
        <p:spPr>
          <a:xfrm>
            <a:off x="251520" y="2852936"/>
            <a:ext cx="4536504" cy="830997"/>
          </a:xfrm>
          <a:prstGeom prst="rect">
            <a:avLst/>
          </a:prstGeom>
        </p:spPr>
        <p:txBody>
          <a:bodyPr wrap="square">
            <a:spAutoFit/>
          </a:bodyPr>
          <a:lstStyle/>
          <a:p>
            <a:r>
              <a:rPr lang="ja-JP" altLang="en-US" sz="2400" dirty="0" smtClean="0"/>
              <a:t>スマートフォン普及により、どこでも書き込みができる。</a:t>
            </a:r>
            <a:endParaRPr lang="ja-JP" altLang="en-US" sz="2400" dirty="0"/>
          </a:p>
        </p:txBody>
      </p:sp>
      <p:sp>
        <p:nvSpPr>
          <p:cNvPr id="19" name="正方形/長方形 18"/>
          <p:cNvSpPr/>
          <p:nvPr/>
        </p:nvSpPr>
        <p:spPr>
          <a:xfrm>
            <a:off x="323528" y="3861048"/>
            <a:ext cx="4464496" cy="830997"/>
          </a:xfrm>
          <a:prstGeom prst="rect">
            <a:avLst/>
          </a:prstGeom>
        </p:spPr>
        <p:txBody>
          <a:bodyPr wrap="square">
            <a:spAutoFit/>
          </a:bodyPr>
          <a:lstStyle/>
          <a:p>
            <a:r>
              <a:rPr lang="ja-JP" altLang="en-US" sz="2400" dirty="0" smtClean="0"/>
              <a:t>つぶやくためにＴＶを視聴する行動もある。</a:t>
            </a:r>
            <a:endParaRPr lang="ja-JP" altLang="en-US" sz="2400" dirty="0"/>
          </a:p>
        </p:txBody>
      </p:sp>
      <p:sp>
        <p:nvSpPr>
          <p:cNvPr id="21" name="角丸四角形 20"/>
          <p:cNvSpPr/>
          <p:nvPr/>
        </p:nvSpPr>
        <p:spPr>
          <a:xfrm>
            <a:off x="5580112" y="2348880"/>
            <a:ext cx="3384376" cy="1584176"/>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ja-JP" altLang="en-US" sz="2800" b="1" dirty="0" smtClean="0"/>
              <a:t>新たな視聴スタイル</a:t>
            </a:r>
            <a:endParaRPr lang="en-US" altLang="ja-JP" sz="2800" b="1" dirty="0" smtClean="0"/>
          </a:p>
          <a:p>
            <a:pPr algn="ctr"/>
            <a:r>
              <a:rPr lang="ja-JP" altLang="en-US" sz="2800" b="1" dirty="0" smtClean="0">
                <a:solidFill>
                  <a:srgbClr val="FF0000"/>
                </a:solidFill>
              </a:rPr>
              <a:t>トリプルスクリーン</a:t>
            </a:r>
            <a:r>
              <a:rPr lang="ja-JP" altLang="en-US" sz="2800" b="1" dirty="0" smtClean="0"/>
              <a:t>登場</a:t>
            </a:r>
            <a:endParaRPr kumimoji="1" lang="ja-JP" altLang="en-US" sz="2800" b="1" dirty="0"/>
          </a:p>
        </p:txBody>
      </p:sp>
      <p:sp>
        <p:nvSpPr>
          <p:cNvPr id="22" name="正方形/長方形 21"/>
          <p:cNvSpPr/>
          <p:nvPr/>
        </p:nvSpPr>
        <p:spPr>
          <a:xfrm>
            <a:off x="5436096" y="4149080"/>
            <a:ext cx="3456384" cy="923330"/>
          </a:xfrm>
          <a:prstGeom prst="rect">
            <a:avLst/>
          </a:prstGeom>
        </p:spPr>
        <p:txBody>
          <a:bodyPr wrap="square">
            <a:spAutoFit/>
          </a:bodyPr>
          <a:lstStyle/>
          <a:p>
            <a:r>
              <a:rPr lang="en-US" altLang="ja-JP" b="1" dirty="0" smtClean="0"/>
              <a:t>※</a:t>
            </a:r>
            <a:r>
              <a:rPr lang="ja-JP" altLang="en-US" b="1" dirty="0" smtClean="0"/>
              <a:t>「トリプルスクリーン」とはパソ　　　　コン、携帯端末、テレビの</a:t>
            </a:r>
            <a:r>
              <a:rPr lang="en-US" altLang="ja-JP" b="1" dirty="0" smtClean="0"/>
              <a:t>3</a:t>
            </a:r>
            <a:r>
              <a:rPr lang="ja-JP" altLang="en-US" b="1" dirty="0" err="1" smtClean="0"/>
              <a:t>つの</a:t>
            </a:r>
            <a:r>
              <a:rPr lang="ja-JP" altLang="en-US" b="1" dirty="0" smtClean="0"/>
              <a:t>画面。</a:t>
            </a:r>
            <a:endParaRPr lang="ja-JP" altLang="en-US" b="1" dirty="0"/>
          </a:p>
        </p:txBody>
      </p:sp>
      <p:sp>
        <p:nvSpPr>
          <p:cNvPr id="24" name="テキスト ボックス 23"/>
          <p:cNvSpPr txBox="1"/>
          <p:nvPr/>
        </p:nvSpPr>
        <p:spPr>
          <a:xfrm>
            <a:off x="4932040" y="2924944"/>
            <a:ext cx="648072" cy="646331"/>
          </a:xfrm>
          <a:prstGeom prst="rect">
            <a:avLst/>
          </a:prstGeom>
          <a:noFill/>
        </p:spPr>
        <p:txBody>
          <a:bodyPr wrap="square" rtlCol="0">
            <a:spAutoFit/>
          </a:bodyPr>
          <a:lstStyle/>
          <a:p>
            <a:r>
              <a:rPr kumimoji="1" lang="ja-JP" altLang="en-US" sz="3600" b="1" dirty="0" smtClean="0">
                <a:solidFill>
                  <a:srgbClr val="E0B62E"/>
                </a:solidFill>
              </a:rPr>
              <a:t>＆</a:t>
            </a:r>
            <a:endParaRPr kumimoji="1" lang="ja-JP" altLang="en-US" sz="3600" b="1" dirty="0">
              <a:solidFill>
                <a:srgbClr val="E0B62E"/>
              </a:solidFill>
            </a:endParaRPr>
          </a:p>
        </p:txBody>
      </p:sp>
      <p:sp>
        <p:nvSpPr>
          <p:cNvPr id="25" name="テキスト ボックス 24"/>
          <p:cNvSpPr txBox="1"/>
          <p:nvPr/>
        </p:nvSpPr>
        <p:spPr>
          <a:xfrm>
            <a:off x="251520" y="5301208"/>
            <a:ext cx="8568952" cy="584775"/>
          </a:xfrm>
          <a:prstGeom prst="rect">
            <a:avLst/>
          </a:prstGeom>
          <a:noFill/>
        </p:spPr>
        <p:txBody>
          <a:bodyPr wrap="square" rtlCol="0">
            <a:spAutoFit/>
          </a:bodyPr>
          <a:lstStyle/>
          <a:p>
            <a:pPr algn="ctr"/>
            <a:r>
              <a:rPr kumimoji="1" lang="ja-JP" altLang="en-US" sz="3200" dirty="0" smtClean="0"/>
              <a:t>リアルタイムに書き込みやすい環境に</a:t>
            </a:r>
            <a:r>
              <a:rPr kumimoji="1" lang="ja-JP" altLang="en-US" sz="3200" dirty="0" smtClean="0"/>
              <a:t>なった！</a:t>
            </a:r>
            <a:endParaRPr kumimoji="1" lang="ja-JP" altLang="en-US" sz="3200" dirty="0"/>
          </a:p>
        </p:txBody>
      </p:sp>
    </p:spTree>
    <p:extLst>
      <p:ext uri="{BB962C8B-B14F-4D97-AF65-F5344CB8AC3E}">
        <p14:creationId xmlns:p14="http://schemas.microsoft.com/office/powerpoint/2010/main" val="1622646912"/>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リアルタイムなコミュニケーション常識</a:t>
            </a:r>
            <a:endParaRPr kumimoji="1" lang="ja-JP" altLang="en-US" dirty="0"/>
          </a:p>
        </p:txBody>
      </p:sp>
      <p:sp>
        <p:nvSpPr>
          <p:cNvPr id="4" name="スライド番号プレースホルダー 3"/>
          <p:cNvSpPr>
            <a:spLocks noGrp="1"/>
          </p:cNvSpPr>
          <p:nvPr>
            <p:ph type="sldNum" sz="quarter" idx="12"/>
          </p:nvPr>
        </p:nvSpPr>
        <p:spPr/>
        <p:txBody>
          <a:bodyPr/>
          <a:lstStyle/>
          <a:p>
            <a:fld id="{7820C1B0-3616-4417-94E3-D3111C4C3CCA}" type="slidenum">
              <a:rPr kumimoji="1" lang="ja-JP" altLang="en-US" smtClean="0"/>
              <a:pPr/>
              <a:t>26</a:t>
            </a:fld>
            <a:endParaRPr kumimoji="1" lang="ja-JP" altLang="en-US"/>
          </a:p>
        </p:txBody>
      </p:sp>
      <p:sp>
        <p:nvSpPr>
          <p:cNvPr id="5" name="テキスト ボックス 4"/>
          <p:cNvSpPr txBox="1"/>
          <p:nvPr/>
        </p:nvSpPr>
        <p:spPr>
          <a:xfrm>
            <a:off x="0" y="2060848"/>
            <a:ext cx="9144000" cy="707886"/>
          </a:xfrm>
          <a:prstGeom prst="rect">
            <a:avLst/>
          </a:prstGeom>
          <a:noFill/>
        </p:spPr>
        <p:txBody>
          <a:bodyPr wrap="square" rtlCol="0">
            <a:spAutoFit/>
          </a:bodyPr>
          <a:lstStyle/>
          <a:p>
            <a:pPr algn="ctr"/>
            <a:r>
              <a:rPr kumimoji="1" lang="ja-JP" altLang="en-US" sz="4000" dirty="0" smtClean="0"/>
              <a:t>消費者間の</a:t>
            </a:r>
            <a:r>
              <a:rPr kumimoji="1" lang="ja-JP" altLang="en-US" sz="4000" u="sng" dirty="0" smtClean="0">
                <a:uFill>
                  <a:solidFill>
                    <a:schemeClr val="accent2"/>
                  </a:solidFill>
                </a:uFill>
              </a:rPr>
              <a:t>コミュニケーション</a:t>
            </a:r>
            <a:endParaRPr kumimoji="1" lang="ja-JP" altLang="en-US" sz="4000" u="sng" dirty="0">
              <a:uFill>
                <a:solidFill>
                  <a:schemeClr val="accent2"/>
                </a:solidFill>
              </a:uFill>
            </a:endParaRPr>
          </a:p>
        </p:txBody>
      </p:sp>
      <p:sp>
        <p:nvSpPr>
          <p:cNvPr id="8" name="テキスト ボックス 7"/>
          <p:cNvSpPr txBox="1"/>
          <p:nvPr/>
        </p:nvSpPr>
        <p:spPr>
          <a:xfrm>
            <a:off x="681536" y="3212976"/>
            <a:ext cx="7704856" cy="1938992"/>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r>
              <a:rPr lang="ja-JP" altLang="en-US" sz="2400" dirty="0" smtClean="0"/>
              <a:t>消費者がソーシャルメディアでリアルタイムにコミュニケーションを行い、検索エンジンもリアルタイムにそれを支援するようになったことが、消費者に</a:t>
            </a:r>
            <a:r>
              <a:rPr lang="ja-JP" altLang="en-US" sz="2400" dirty="0"/>
              <a:t>とって</a:t>
            </a:r>
            <a:r>
              <a:rPr lang="ja-JP" altLang="en-US" sz="2400" dirty="0" smtClean="0"/>
              <a:t>は</a:t>
            </a:r>
            <a:r>
              <a:rPr lang="ja-JP" altLang="en-US" sz="2400" b="1" dirty="0" smtClean="0">
                <a:solidFill>
                  <a:schemeClr val="accent2"/>
                </a:solidFill>
              </a:rPr>
              <a:t>リアルタイムなコミュニケーション</a:t>
            </a:r>
            <a:r>
              <a:rPr lang="ja-JP" altLang="en-US" sz="2400" dirty="0"/>
              <a:t>の</a:t>
            </a:r>
            <a:r>
              <a:rPr lang="ja-JP" altLang="en-US" sz="2400" dirty="0" smtClean="0"/>
              <a:t>常識</a:t>
            </a:r>
            <a:r>
              <a:rPr lang="ja-JP" altLang="en-US" sz="2400" dirty="0"/>
              <a:t>と</a:t>
            </a:r>
            <a:r>
              <a:rPr lang="ja-JP" altLang="en-US" sz="2400" dirty="0" smtClean="0"/>
              <a:t>なり、リアルタイムにコミュニケーションできない企業は痛手をこうむることがありうる。</a:t>
            </a:r>
            <a:endParaRPr lang="en-US" altLang="ja-JP" sz="2400" dirty="0" smtClean="0"/>
          </a:p>
        </p:txBody>
      </p:sp>
      <p:cxnSp>
        <p:nvCxnSpPr>
          <p:cNvPr id="10" name="直線コネクタ 9"/>
          <p:cNvCxnSpPr/>
          <p:nvPr/>
        </p:nvCxnSpPr>
        <p:spPr>
          <a:xfrm flipH="1" flipV="1">
            <a:off x="6588224" y="2636912"/>
            <a:ext cx="720080" cy="576064"/>
          </a:xfrm>
          <a:prstGeom prst="line">
            <a:avLst/>
          </a:prstGeom>
        </p:spPr>
        <p:style>
          <a:lnRef idx="1">
            <a:schemeClr val="accent2"/>
          </a:lnRef>
          <a:fillRef idx="0">
            <a:schemeClr val="accent2"/>
          </a:fillRef>
          <a:effectRef idx="0">
            <a:schemeClr val="accent2"/>
          </a:effectRef>
          <a:fontRef idx="minor">
            <a:schemeClr val="tx1"/>
          </a:fontRef>
        </p:style>
      </p:cxnSp>
      <p:sp>
        <p:nvSpPr>
          <p:cNvPr id="12" name="テキスト ボックス 11"/>
          <p:cNvSpPr txBox="1"/>
          <p:nvPr/>
        </p:nvSpPr>
        <p:spPr>
          <a:xfrm>
            <a:off x="1835696" y="5329359"/>
            <a:ext cx="6552728" cy="338554"/>
          </a:xfrm>
          <a:prstGeom prst="rect">
            <a:avLst/>
          </a:prstGeom>
          <a:noFill/>
        </p:spPr>
        <p:txBody>
          <a:bodyPr wrap="square" rtlCol="0">
            <a:spAutoFit/>
          </a:bodyPr>
          <a:lstStyle/>
          <a:p>
            <a:pPr algn="r"/>
            <a:r>
              <a:rPr lang="ja-JP" altLang="en-US" sz="1600" dirty="0" smtClean="0"/>
              <a:t>参考：横山</a:t>
            </a:r>
            <a:r>
              <a:rPr lang="ja-JP" altLang="en-US" sz="1600" dirty="0"/>
              <a:t>隆治「トリプルメディアマーケティング」</a:t>
            </a:r>
            <a:r>
              <a:rPr lang="ja-JP" altLang="en-US" sz="1600" dirty="0" smtClean="0"/>
              <a:t>インプレスジャパン（</a:t>
            </a:r>
            <a:r>
              <a:rPr lang="en-US" altLang="ja-JP" sz="1600" dirty="0"/>
              <a:t>2010</a:t>
            </a:r>
            <a:r>
              <a:rPr lang="ja-JP" altLang="en-US" sz="1600" dirty="0" smtClean="0"/>
              <a:t>）</a:t>
            </a:r>
            <a:endParaRPr lang="en-US" altLang="ja-JP" sz="1600" dirty="0"/>
          </a:p>
        </p:txBody>
      </p:sp>
    </p:spTree>
    <p:extLst>
      <p:ext uri="{BB962C8B-B14F-4D97-AF65-F5344CB8AC3E}">
        <p14:creationId xmlns:p14="http://schemas.microsoft.com/office/powerpoint/2010/main" val="677959825"/>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研究意義</a:t>
            </a:r>
            <a:endParaRPr kumimoji="1" lang="ja-JP" altLang="en-US" dirty="0"/>
          </a:p>
        </p:txBody>
      </p:sp>
      <p:sp>
        <p:nvSpPr>
          <p:cNvPr id="4" name="スライド番号プレースホルダー 3"/>
          <p:cNvSpPr>
            <a:spLocks noGrp="1"/>
          </p:cNvSpPr>
          <p:nvPr>
            <p:ph type="sldNum" sz="quarter" idx="12"/>
          </p:nvPr>
        </p:nvSpPr>
        <p:spPr/>
        <p:txBody>
          <a:bodyPr/>
          <a:lstStyle/>
          <a:p>
            <a:fld id="{7820C1B0-3616-4417-94E3-D3111C4C3CCA}" type="slidenum">
              <a:rPr kumimoji="1" lang="ja-JP" altLang="en-US" smtClean="0"/>
              <a:pPr/>
              <a:t>27</a:t>
            </a:fld>
            <a:endParaRPr kumimoji="1" lang="ja-JP" altLang="en-US"/>
          </a:p>
        </p:txBody>
      </p:sp>
      <p:sp>
        <p:nvSpPr>
          <p:cNvPr id="5" name="テキスト ボックス 4"/>
          <p:cNvSpPr txBox="1"/>
          <p:nvPr/>
        </p:nvSpPr>
        <p:spPr>
          <a:xfrm>
            <a:off x="672817" y="2091333"/>
            <a:ext cx="7992888" cy="3539430"/>
          </a:xfrm>
          <a:prstGeom prst="rect">
            <a:avLst/>
          </a:prstGeom>
          <a:noFill/>
        </p:spPr>
        <p:txBody>
          <a:bodyPr wrap="square" rtlCol="0">
            <a:spAutoFit/>
          </a:bodyPr>
          <a:lstStyle/>
          <a:p>
            <a:r>
              <a:rPr lang="ja-JP" altLang="ja-JP" sz="2800" dirty="0"/>
              <a:t>テレビ局では</a:t>
            </a:r>
            <a:r>
              <a:rPr lang="ja-JP" altLang="ja-JP" sz="2800" dirty="0" smtClean="0"/>
              <a:t>リアルタイム</a:t>
            </a:r>
            <a:r>
              <a:rPr lang="ja-JP" altLang="en-US" sz="2800" dirty="0" smtClean="0"/>
              <a:t>で番組を</a:t>
            </a:r>
            <a:r>
              <a:rPr lang="ja-JP" altLang="ja-JP" sz="2800" dirty="0" smtClean="0"/>
              <a:t>見て</a:t>
            </a:r>
            <a:r>
              <a:rPr lang="ja-JP" altLang="ja-JP" sz="2800" dirty="0"/>
              <a:t>もらう</a:t>
            </a:r>
            <a:r>
              <a:rPr lang="ja-JP" altLang="ja-JP" sz="2800" dirty="0" smtClean="0"/>
              <a:t>ため</a:t>
            </a:r>
            <a:r>
              <a:rPr lang="ja-JP" altLang="en-US" sz="2800" dirty="0" smtClean="0"/>
              <a:t>、ソーシャルメディアで口</a:t>
            </a:r>
            <a:r>
              <a:rPr lang="ja-JP" altLang="ja-JP" sz="2800" dirty="0" smtClean="0"/>
              <a:t>コミ</a:t>
            </a:r>
            <a:r>
              <a:rPr lang="ja-JP" altLang="en-US" sz="2800" dirty="0" smtClean="0"/>
              <a:t>を起し</a:t>
            </a:r>
            <a:r>
              <a:rPr lang="ja-JP" altLang="ja-JP" sz="2800" dirty="0" smtClean="0"/>
              <a:t>、</a:t>
            </a:r>
            <a:r>
              <a:rPr lang="ja-JP" altLang="ja-JP" sz="2800" dirty="0"/>
              <a:t>情報が拡散することを</a:t>
            </a:r>
            <a:r>
              <a:rPr lang="ja-JP" altLang="ja-JP" sz="2800" dirty="0" smtClean="0"/>
              <a:t>望んでいる</a:t>
            </a:r>
            <a:r>
              <a:rPr lang="ja-JP" altLang="ja-JP" sz="2800" dirty="0"/>
              <a:t>。</a:t>
            </a:r>
          </a:p>
          <a:p>
            <a:r>
              <a:rPr lang="ja-JP" altLang="ja-JP" sz="2800" dirty="0"/>
              <a:t>しかし</a:t>
            </a:r>
            <a:r>
              <a:rPr lang="ja-JP" altLang="ja-JP" sz="2800" dirty="0" smtClean="0"/>
              <a:t>、</a:t>
            </a:r>
            <a:r>
              <a:rPr lang="ja-JP" altLang="en-US" sz="2800" dirty="0" smtClean="0"/>
              <a:t>ソーシャルメディアにリアルタイムでテレビパブリシティ番組で紹介された商品に</a:t>
            </a:r>
            <a:r>
              <a:rPr lang="ja-JP" altLang="ja-JP" sz="2800" dirty="0" smtClean="0"/>
              <a:t>書き込ませる要因</a:t>
            </a:r>
            <a:r>
              <a:rPr lang="ja-JP" altLang="ja-JP" sz="2800" dirty="0"/>
              <a:t>はまだはっきりできていない</a:t>
            </a:r>
            <a:r>
              <a:rPr lang="ja-JP" altLang="ja-JP" sz="2800" dirty="0" smtClean="0"/>
              <a:t>。</a:t>
            </a:r>
            <a:endParaRPr lang="en-US" altLang="ja-JP" sz="2800" dirty="0" smtClean="0"/>
          </a:p>
          <a:p>
            <a:endParaRPr lang="ja-JP" altLang="ja-JP" sz="2800" dirty="0"/>
          </a:p>
          <a:p>
            <a:r>
              <a:rPr lang="ja-JP" altLang="ja-JP" sz="2800" dirty="0"/>
              <a:t>その要因をはっきりさせる</a:t>
            </a:r>
            <a:r>
              <a:rPr lang="ja-JP" altLang="ja-JP" sz="2800" dirty="0" smtClean="0"/>
              <a:t>！</a:t>
            </a:r>
            <a:endParaRPr lang="ja-JP" altLang="ja-JP" sz="2800" dirty="0"/>
          </a:p>
        </p:txBody>
      </p:sp>
      <p:sp>
        <p:nvSpPr>
          <p:cNvPr id="3" name="正方形/長方形 2"/>
          <p:cNvSpPr/>
          <p:nvPr/>
        </p:nvSpPr>
        <p:spPr>
          <a:xfrm>
            <a:off x="395536" y="1700808"/>
            <a:ext cx="8424936" cy="4320480"/>
          </a:xfrm>
          <a:prstGeom prst="rect">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3693282932"/>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正方形/長方形 4"/>
          <p:cNvSpPr/>
          <p:nvPr/>
        </p:nvSpPr>
        <p:spPr>
          <a:xfrm>
            <a:off x="179512" y="2564904"/>
            <a:ext cx="8712968" cy="2376264"/>
          </a:xfrm>
          <a:prstGeom prst="rect">
            <a:avLst/>
          </a:prstGeom>
          <a:noFill/>
          <a:ln w="762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タイトル 1"/>
          <p:cNvSpPr>
            <a:spLocks noGrp="1"/>
          </p:cNvSpPr>
          <p:nvPr>
            <p:ph type="title"/>
          </p:nvPr>
        </p:nvSpPr>
        <p:spPr/>
        <p:txBody>
          <a:bodyPr/>
          <a:lstStyle/>
          <a:p>
            <a:r>
              <a:rPr kumimoji="1" lang="ja-JP" altLang="en-US" dirty="0" smtClean="0"/>
              <a:t>研究目的</a:t>
            </a:r>
            <a:endParaRPr kumimoji="1" lang="ja-JP" altLang="en-US" dirty="0"/>
          </a:p>
        </p:txBody>
      </p:sp>
      <p:sp>
        <p:nvSpPr>
          <p:cNvPr id="3" name="コンテンツ プレースホルダー 2"/>
          <p:cNvSpPr>
            <a:spLocks noGrp="1"/>
          </p:cNvSpPr>
          <p:nvPr>
            <p:ph idx="1"/>
          </p:nvPr>
        </p:nvSpPr>
        <p:spPr>
          <a:xfrm>
            <a:off x="335521" y="2852936"/>
            <a:ext cx="8556959" cy="1800200"/>
          </a:xfrm>
          <a:noFill/>
          <a:ln>
            <a:noFill/>
          </a:ln>
        </p:spPr>
        <p:txBody>
          <a:bodyPr>
            <a:noAutofit/>
          </a:bodyPr>
          <a:lstStyle/>
          <a:p>
            <a:pPr marL="0" indent="0">
              <a:buNone/>
            </a:pPr>
            <a:r>
              <a:rPr lang="ja-JP" altLang="en-US" sz="3600" dirty="0" smtClean="0"/>
              <a:t>インターネット上</a:t>
            </a:r>
            <a:r>
              <a:rPr lang="ja-JP" altLang="en-US" sz="3600" dirty="0"/>
              <a:t>でリアルタイムに書き込み</a:t>
            </a:r>
            <a:r>
              <a:rPr lang="ja-JP" altLang="en-US" sz="3600" dirty="0" smtClean="0"/>
              <a:t>が起こりやすいテレビパブリシティの条件を明らかに</a:t>
            </a:r>
            <a:r>
              <a:rPr lang="ja-JP" altLang="en-US" sz="3600" dirty="0" smtClean="0"/>
              <a:t>する。</a:t>
            </a:r>
            <a:endParaRPr lang="en-US" altLang="ja-JP" sz="3600" dirty="0" smtClean="0"/>
          </a:p>
        </p:txBody>
      </p:sp>
      <p:sp>
        <p:nvSpPr>
          <p:cNvPr id="4" name="スライド番号プレースホルダー 3"/>
          <p:cNvSpPr>
            <a:spLocks noGrp="1"/>
          </p:cNvSpPr>
          <p:nvPr>
            <p:ph type="sldNum" sz="quarter" idx="12"/>
          </p:nvPr>
        </p:nvSpPr>
        <p:spPr/>
        <p:txBody>
          <a:bodyPr/>
          <a:lstStyle/>
          <a:p>
            <a:fld id="{7820C1B0-3616-4417-94E3-D3111C4C3CCA}" type="slidenum">
              <a:rPr kumimoji="1" lang="ja-JP" altLang="en-US" smtClean="0"/>
              <a:pPr/>
              <a:t>28</a:t>
            </a:fld>
            <a:endParaRPr kumimoji="1" lang="ja-JP" altLang="en-US"/>
          </a:p>
        </p:txBody>
      </p:sp>
    </p:spTree>
    <p:extLst>
      <p:ext uri="{BB962C8B-B14F-4D97-AF65-F5344CB8AC3E}">
        <p14:creationId xmlns:p14="http://schemas.microsoft.com/office/powerpoint/2010/main" val="885770379"/>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仮説の導出</a:t>
            </a:r>
            <a:endParaRPr kumimoji="1" lang="ja-JP" altLang="en-US" dirty="0"/>
          </a:p>
        </p:txBody>
      </p:sp>
      <p:sp>
        <p:nvSpPr>
          <p:cNvPr id="4" name="スライド番号プレースホルダー 3"/>
          <p:cNvSpPr>
            <a:spLocks noGrp="1"/>
          </p:cNvSpPr>
          <p:nvPr>
            <p:ph type="sldNum" sz="quarter" idx="12"/>
          </p:nvPr>
        </p:nvSpPr>
        <p:spPr/>
        <p:txBody>
          <a:bodyPr/>
          <a:lstStyle/>
          <a:p>
            <a:fld id="{7820C1B0-3616-4417-94E3-D3111C4C3CCA}" type="slidenum">
              <a:rPr kumimoji="1" lang="ja-JP" altLang="en-US" smtClean="0"/>
              <a:pPr/>
              <a:t>29</a:t>
            </a:fld>
            <a:endParaRPr kumimoji="1" lang="ja-JP" altLang="en-US" dirty="0"/>
          </a:p>
        </p:txBody>
      </p:sp>
      <p:pic>
        <p:nvPicPr>
          <p:cNvPr id="5"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t="20524"/>
          <a:stretch/>
        </p:blipFill>
        <p:spPr bwMode="auto">
          <a:xfrm>
            <a:off x="229001" y="2692934"/>
            <a:ext cx="8651710" cy="21078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テキスト ボックス 5"/>
          <p:cNvSpPr txBox="1"/>
          <p:nvPr/>
        </p:nvSpPr>
        <p:spPr>
          <a:xfrm>
            <a:off x="7296535" y="6154095"/>
            <a:ext cx="1584176" cy="369332"/>
          </a:xfrm>
          <a:prstGeom prst="rect">
            <a:avLst/>
          </a:prstGeom>
          <a:noFill/>
        </p:spPr>
        <p:txBody>
          <a:bodyPr wrap="square" rtlCol="0">
            <a:spAutoFit/>
          </a:bodyPr>
          <a:lstStyle/>
          <a:p>
            <a:pPr algn="r"/>
            <a:r>
              <a:rPr lang="ja-JP" altLang="en-US" dirty="0" smtClean="0"/>
              <a:t>参照：</a:t>
            </a:r>
            <a:r>
              <a:rPr kumimoji="1" lang="ja-JP" altLang="en-US" dirty="0" smtClean="0"/>
              <a:t>電通</a:t>
            </a:r>
            <a:endParaRPr kumimoji="1" lang="ja-JP" altLang="en-US" dirty="0"/>
          </a:p>
        </p:txBody>
      </p:sp>
    </p:spTree>
    <p:extLst>
      <p:ext uri="{BB962C8B-B14F-4D97-AF65-F5344CB8AC3E}">
        <p14:creationId xmlns:p14="http://schemas.microsoft.com/office/powerpoint/2010/main" val="237900968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58705" y="1591205"/>
            <a:ext cx="4683620" cy="35127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2" name="角丸四角形吹き出し 11"/>
          <p:cNvSpPr/>
          <p:nvPr/>
        </p:nvSpPr>
        <p:spPr>
          <a:xfrm>
            <a:off x="349226" y="3378867"/>
            <a:ext cx="2597715" cy="1593081"/>
          </a:xfrm>
          <a:prstGeom prst="wedgeRoundRectCallout">
            <a:avLst>
              <a:gd name="adj1" fmla="val 57879"/>
              <a:gd name="adj2" fmla="val -33677"/>
              <a:gd name="adj3" fmla="val 16667"/>
            </a:avLst>
          </a:prstGeom>
          <a:solidFill>
            <a:schemeClr val="accent2">
              <a:lumMod val="60000"/>
              <a:lumOff val="40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3" name="角丸四角形吹き出し 12"/>
          <p:cNvSpPr/>
          <p:nvPr/>
        </p:nvSpPr>
        <p:spPr>
          <a:xfrm>
            <a:off x="6125343" y="1499702"/>
            <a:ext cx="2740613" cy="1624825"/>
          </a:xfrm>
          <a:prstGeom prst="wedgeRoundRectCallout">
            <a:avLst>
              <a:gd name="adj1" fmla="val -38626"/>
              <a:gd name="adj2" fmla="val 61403"/>
              <a:gd name="adj3" fmla="val 16667"/>
            </a:avLst>
          </a:prstGeom>
          <a:solidFill>
            <a:schemeClr val="accent2">
              <a:lumMod val="60000"/>
              <a:lumOff val="40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4" name="角丸四角形吹き出し 13"/>
          <p:cNvSpPr/>
          <p:nvPr/>
        </p:nvSpPr>
        <p:spPr>
          <a:xfrm>
            <a:off x="6205210" y="3453144"/>
            <a:ext cx="2740613" cy="1572364"/>
          </a:xfrm>
          <a:prstGeom prst="wedgeRoundRectCallout">
            <a:avLst>
              <a:gd name="adj1" fmla="val -60124"/>
              <a:gd name="adj2" fmla="val -39685"/>
              <a:gd name="adj3" fmla="val 16667"/>
            </a:avLst>
          </a:prstGeom>
          <a:solidFill>
            <a:schemeClr val="accent2">
              <a:lumMod val="60000"/>
              <a:lumOff val="40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1" name="角丸四角形吹き出し 10"/>
          <p:cNvSpPr/>
          <p:nvPr/>
        </p:nvSpPr>
        <p:spPr>
          <a:xfrm>
            <a:off x="349226" y="1509988"/>
            <a:ext cx="2597715" cy="1624826"/>
          </a:xfrm>
          <a:prstGeom prst="wedgeRoundRectCallout">
            <a:avLst>
              <a:gd name="adj1" fmla="val 55227"/>
              <a:gd name="adj2" fmla="val 60088"/>
              <a:gd name="adj3" fmla="val 16667"/>
            </a:avLst>
          </a:prstGeom>
          <a:solidFill>
            <a:schemeClr val="accent2">
              <a:lumMod val="60000"/>
              <a:lumOff val="40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2" name="タイトル 1"/>
          <p:cNvSpPr>
            <a:spLocks noGrp="1"/>
          </p:cNvSpPr>
          <p:nvPr>
            <p:ph type="title"/>
          </p:nvPr>
        </p:nvSpPr>
        <p:spPr/>
        <p:txBody>
          <a:bodyPr/>
          <a:lstStyle/>
          <a:p>
            <a:r>
              <a:rPr kumimoji="1" lang="ja-JP" altLang="en-US" dirty="0" smtClean="0"/>
              <a:t>研究動機</a:t>
            </a:r>
            <a:endParaRPr kumimoji="1" lang="ja-JP" altLang="en-US" dirty="0"/>
          </a:p>
        </p:txBody>
      </p:sp>
      <p:pic>
        <p:nvPicPr>
          <p:cNvPr id="1027" name="Picture 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47375" y="1710333"/>
            <a:ext cx="2201416" cy="1224136"/>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8" name="Picture 4"/>
          <p:cNvPicPr>
            <a:picLocks noChangeAspect="1" noChangeArrowheads="1"/>
          </p:cNvPicPr>
          <p:nvPr/>
        </p:nvPicPr>
        <p:blipFill rotWithShape="1">
          <a:blip r:embed="rId5" cstate="print">
            <a:extLst>
              <a:ext uri="{BEBA8EAE-BF5A-486C-A8C5-ECC9F3942E4B}">
                <a14:imgProps xmlns:a14="http://schemas.microsoft.com/office/drawing/2010/main">
                  <a14:imgLayer r:embed="rId6">
                    <a14:imgEffect>
                      <a14:saturation sat="200000"/>
                    </a14:imgEffect>
                  </a14:imgLayer>
                </a14:imgProps>
              </a:ext>
              <a:ext uri="{28A0092B-C50C-407E-A947-70E740481C1C}">
                <a14:useLocalDpi xmlns:a14="http://schemas.microsoft.com/office/drawing/2010/main" val="0"/>
              </a:ext>
            </a:extLst>
          </a:blip>
          <a:srcRect l="2966"/>
          <a:stretch/>
        </p:blipFill>
        <p:spPr bwMode="auto">
          <a:xfrm>
            <a:off x="547375" y="3505654"/>
            <a:ext cx="2201416" cy="1306523"/>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9" name="Picture 5"/>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6364110" y="1710333"/>
            <a:ext cx="2263080" cy="1266462"/>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30" name="Picture 6"/>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6443976" y="3604046"/>
            <a:ext cx="2263080" cy="1270559"/>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5" name="テキスト ボックス 14"/>
          <p:cNvSpPr txBox="1"/>
          <p:nvPr/>
        </p:nvSpPr>
        <p:spPr>
          <a:xfrm>
            <a:off x="3075687" y="2322401"/>
            <a:ext cx="3049656" cy="1477328"/>
          </a:xfrm>
          <a:prstGeom prst="rect">
            <a:avLst/>
          </a:prstGeom>
          <a:noFill/>
        </p:spPr>
        <p:txBody>
          <a:bodyPr wrap="square" rtlCol="0">
            <a:spAutoFit/>
          </a:bodyPr>
          <a:lstStyle/>
          <a:p>
            <a:pPr algn="ctr"/>
            <a:r>
              <a:rPr lang="ja-JP" altLang="en-US" sz="2400" dirty="0">
                <a:latin typeface="HGSｺﾞｼｯｸE" pitchFamily="50" charset="-128"/>
                <a:ea typeface="HGSｺﾞｼｯｸE" pitchFamily="50" charset="-128"/>
              </a:rPr>
              <a:t>商品</a:t>
            </a:r>
            <a:r>
              <a:rPr lang="ja-JP" altLang="en-US" sz="2400" dirty="0" smtClean="0">
                <a:latin typeface="HGSｺﾞｼｯｸE" pitchFamily="50" charset="-128"/>
                <a:ea typeface="HGSｺﾞｼｯｸE" pitchFamily="50" charset="-128"/>
              </a:rPr>
              <a:t>を</a:t>
            </a:r>
            <a:endParaRPr lang="en-US" altLang="ja-JP" sz="2400" dirty="0" smtClean="0">
              <a:latin typeface="HGSｺﾞｼｯｸE" pitchFamily="50" charset="-128"/>
              <a:ea typeface="HGSｺﾞｼｯｸE" pitchFamily="50" charset="-128"/>
            </a:endParaRPr>
          </a:p>
          <a:p>
            <a:pPr algn="ctr"/>
            <a:r>
              <a:rPr lang="ja-JP" altLang="en-US" sz="2400" dirty="0" smtClean="0">
                <a:latin typeface="HGSｺﾞｼｯｸE" pitchFamily="50" charset="-128"/>
                <a:ea typeface="HGSｺﾞｼｯｸE" pitchFamily="50" charset="-128"/>
              </a:rPr>
              <a:t>紹介</a:t>
            </a:r>
            <a:r>
              <a:rPr lang="ja-JP" altLang="en-US" sz="2400" dirty="0">
                <a:latin typeface="HGSｺﾞｼｯｸE" pitchFamily="50" charset="-128"/>
                <a:ea typeface="HGSｺﾞｼｯｸE" pitchFamily="50" charset="-128"/>
              </a:rPr>
              <a:t>している番組</a:t>
            </a:r>
            <a:r>
              <a:rPr lang="ja-JP" altLang="en-US" sz="2400" dirty="0" smtClean="0">
                <a:latin typeface="HGSｺﾞｼｯｸE" pitchFamily="50" charset="-128"/>
                <a:ea typeface="HGSｺﾞｼｯｸE" pitchFamily="50" charset="-128"/>
              </a:rPr>
              <a:t>を</a:t>
            </a:r>
            <a:endParaRPr lang="en-US" altLang="ja-JP" sz="2400" dirty="0" smtClean="0">
              <a:latin typeface="HGSｺﾞｼｯｸE" pitchFamily="50" charset="-128"/>
              <a:ea typeface="HGSｺﾞｼｯｸE" pitchFamily="50" charset="-128"/>
            </a:endParaRPr>
          </a:p>
          <a:p>
            <a:pPr algn="ctr"/>
            <a:r>
              <a:rPr lang="ja-JP" altLang="en-US" sz="2400" dirty="0" smtClean="0">
                <a:latin typeface="HGSｺﾞｼｯｸE" pitchFamily="50" charset="-128"/>
                <a:ea typeface="HGSｺﾞｼｯｸE" pitchFamily="50" charset="-128"/>
              </a:rPr>
              <a:t>よく</a:t>
            </a:r>
            <a:r>
              <a:rPr lang="ja-JP" altLang="en-US" sz="2400" dirty="0">
                <a:latin typeface="HGSｺﾞｼｯｸE" pitchFamily="50" charset="-128"/>
                <a:ea typeface="HGSｺﾞｼｯｸE" pitchFamily="50" charset="-128"/>
              </a:rPr>
              <a:t>目にする</a:t>
            </a:r>
            <a:endParaRPr lang="en-US" altLang="ja-JP" sz="2400" dirty="0">
              <a:latin typeface="HGSｺﾞｼｯｸE" pitchFamily="50" charset="-128"/>
              <a:ea typeface="HGSｺﾞｼｯｸE" pitchFamily="50" charset="-128"/>
            </a:endParaRPr>
          </a:p>
          <a:p>
            <a:endParaRPr kumimoji="1" lang="ja-JP" altLang="en-US" dirty="0"/>
          </a:p>
        </p:txBody>
      </p:sp>
      <p:sp>
        <p:nvSpPr>
          <p:cNvPr id="3" name="スライド番号プレースホルダー 2"/>
          <p:cNvSpPr>
            <a:spLocks noGrp="1"/>
          </p:cNvSpPr>
          <p:nvPr>
            <p:ph type="sldNum" sz="quarter" idx="12"/>
          </p:nvPr>
        </p:nvSpPr>
        <p:spPr/>
        <p:txBody>
          <a:bodyPr/>
          <a:lstStyle/>
          <a:p>
            <a:fld id="{7820C1B0-3616-4417-94E3-D3111C4C3CCA}" type="slidenum">
              <a:rPr kumimoji="1" lang="ja-JP" altLang="en-US" smtClean="0"/>
              <a:pPr/>
              <a:t>3</a:t>
            </a:fld>
            <a:endParaRPr kumimoji="1" lang="ja-JP" altLang="en-US" dirty="0"/>
          </a:p>
        </p:txBody>
      </p:sp>
      <p:sp>
        <p:nvSpPr>
          <p:cNvPr id="4" name="テキスト ボックス 3"/>
          <p:cNvSpPr txBox="1"/>
          <p:nvPr/>
        </p:nvSpPr>
        <p:spPr>
          <a:xfrm>
            <a:off x="1514581" y="5301207"/>
            <a:ext cx="6171868" cy="830997"/>
          </a:xfrm>
          <a:prstGeom prst="rect">
            <a:avLst/>
          </a:prstGeom>
          <a:noFill/>
        </p:spPr>
        <p:txBody>
          <a:bodyPr wrap="square" rtlCol="0">
            <a:spAutoFit/>
          </a:bodyPr>
          <a:lstStyle/>
          <a:p>
            <a:pPr algn="ctr"/>
            <a:r>
              <a:rPr kumimoji="1" lang="ja-JP" altLang="en-US" sz="4800" dirty="0" smtClean="0">
                <a:solidFill>
                  <a:schemeClr val="accent2"/>
                </a:solidFill>
                <a:ea typeface="ふみゴシック" pitchFamily="65" charset="-128"/>
              </a:rPr>
              <a:t>テレビパブリシティ</a:t>
            </a:r>
            <a:endParaRPr kumimoji="1" lang="ja-JP" altLang="en-US" sz="4800" dirty="0">
              <a:solidFill>
                <a:schemeClr val="accent2"/>
              </a:solidFill>
              <a:ea typeface="ふみゴシック" pitchFamily="65" charset="-128"/>
            </a:endParaRPr>
          </a:p>
        </p:txBody>
      </p:sp>
    </p:spTree>
    <p:extLst>
      <p:ext uri="{BB962C8B-B14F-4D97-AF65-F5344CB8AC3E}">
        <p14:creationId xmlns:p14="http://schemas.microsoft.com/office/powerpoint/2010/main" val="28103205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6" presetClass="entr" presetSubtype="0" fill="hold" grpId="0" nodeType="clickEffect">
                                  <p:stCondLst>
                                    <p:cond delay="0"/>
                                  </p:stCondLst>
                                  <p:iterate type="lt">
                                    <p:tmPct val="10000"/>
                                  </p:iterate>
                                  <p:childTnLst>
                                    <p:set>
                                      <p:cBhvr>
                                        <p:cTn id="6" dur="1" fill="hold">
                                          <p:stCondLst>
                                            <p:cond delay="0"/>
                                          </p:stCondLst>
                                        </p:cTn>
                                        <p:tgtEl>
                                          <p:spTgt spid="4"/>
                                        </p:tgtEl>
                                        <p:attrNameLst>
                                          <p:attrName>style.visibility</p:attrName>
                                        </p:attrNameLst>
                                      </p:cBhvr>
                                      <p:to>
                                        <p:strVal val="visible"/>
                                      </p:to>
                                    </p:set>
                                    <p:anim by="(-#ppt_w*2)" calcmode="lin" valueType="num">
                                      <p:cBhvr rctx="PPT">
                                        <p:cTn id="7" dur="500" autoRev="1" fill="hold">
                                          <p:stCondLst>
                                            <p:cond delay="0"/>
                                          </p:stCondLst>
                                        </p:cTn>
                                        <p:tgtEl>
                                          <p:spTgt spid="4"/>
                                        </p:tgtEl>
                                        <p:attrNameLst>
                                          <p:attrName>ppt_w</p:attrName>
                                        </p:attrNameLst>
                                      </p:cBhvr>
                                    </p:anim>
                                    <p:anim by="(#ppt_w*0.50)" calcmode="lin" valueType="num">
                                      <p:cBhvr>
                                        <p:cTn id="8" dur="500" decel="50000" autoRev="1" fill="hold">
                                          <p:stCondLst>
                                            <p:cond delay="0"/>
                                          </p:stCondLst>
                                        </p:cTn>
                                        <p:tgtEl>
                                          <p:spTgt spid="4"/>
                                        </p:tgtEl>
                                        <p:attrNameLst>
                                          <p:attrName>ppt_x</p:attrName>
                                        </p:attrNameLst>
                                      </p:cBhvr>
                                    </p:anim>
                                    <p:anim from="(-#ppt_h/2)" to="(#ppt_y)" calcmode="lin" valueType="num">
                                      <p:cBhvr>
                                        <p:cTn id="9" dur="1000" fill="hold">
                                          <p:stCondLst>
                                            <p:cond delay="0"/>
                                          </p:stCondLst>
                                        </p:cTn>
                                        <p:tgtEl>
                                          <p:spTgt spid="4"/>
                                        </p:tgtEl>
                                        <p:attrNameLst>
                                          <p:attrName>ppt_y</p:attrName>
                                        </p:attrNameLst>
                                      </p:cBhvr>
                                    </p:anim>
                                    <p:animRot by="21600000">
                                      <p:cBhvr>
                                        <p:cTn id="10" dur="1000" fill="hold">
                                          <p:stCondLst>
                                            <p:cond delay="0"/>
                                          </p:stCondLst>
                                        </p:cTn>
                                        <p:tgtEl>
                                          <p:spTgt spid="4"/>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altLang="ja-JP" b="1" dirty="0" smtClean="0">
                <a:solidFill>
                  <a:schemeClr val="bg1"/>
                </a:solidFill>
              </a:rPr>
              <a:t>Sympathize</a:t>
            </a:r>
            <a:r>
              <a:rPr lang="en-US" altLang="ja-JP" b="1" dirty="0">
                <a:solidFill>
                  <a:schemeClr val="bg1"/>
                </a:solidFill>
              </a:rPr>
              <a:t/>
            </a:r>
            <a:br>
              <a:rPr lang="en-US" altLang="ja-JP" b="1" dirty="0">
                <a:solidFill>
                  <a:schemeClr val="bg1"/>
                </a:solidFill>
              </a:rPr>
            </a:br>
            <a:r>
              <a:rPr lang="ja-JP" altLang="en-US" b="1" dirty="0">
                <a:solidFill>
                  <a:schemeClr val="bg1"/>
                </a:solidFill>
              </a:rPr>
              <a:t>共感</a:t>
            </a:r>
            <a:r>
              <a:rPr lang="ja-JP" altLang="en-US" b="1" dirty="0" smtClean="0">
                <a:solidFill>
                  <a:schemeClr val="bg1"/>
                </a:solidFill>
              </a:rPr>
              <a:t>する</a:t>
            </a:r>
            <a:endParaRPr kumimoji="1" lang="ja-JP" altLang="en-US" dirty="0"/>
          </a:p>
        </p:txBody>
      </p:sp>
      <p:sp>
        <p:nvSpPr>
          <p:cNvPr id="4" name="スライド番号プレースホルダー 3"/>
          <p:cNvSpPr>
            <a:spLocks noGrp="1"/>
          </p:cNvSpPr>
          <p:nvPr>
            <p:ph type="sldNum" sz="quarter" idx="12"/>
          </p:nvPr>
        </p:nvSpPr>
        <p:spPr/>
        <p:txBody>
          <a:bodyPr/>
          <a:lstStyle/>
          <a:p>
            <a:fld id="{7820C1B0-3616-4417-94E3-D3111C4C3CCA}" type="slidenum">
              <a:rPr kumimoji="1" lang="ja-JP" altLang="en-US" smtClean="0"/>
              <a:pPr/>
              <a:t>30</a:t>
            </a:fld>
            <a:endParaRPr kumimoji="1" lang="ja-JP" altLang="en-US" dirty="0"/>
          </a:p>
        </p:txBody>
      </p:sp>
      <p:pic>
        <p:nvPicPr>
          <p:cNvPr id="5"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t="20524"/>
          <a:stretch/>
        </p:blipFill>
        <p:spPr bwMode="auto">
          <a:xfrm>
            <a:off x="503854" y="541691"/>
            <a:ext cx="2232248" cy="5384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角丸四角形 5"/>
          <p:cNvSpPr/>
          <p:nvPr/>
        </p:nvSpPr>
        <p:spPr>
          <a:xfrm>
            <a:off x="503854" y="541692"/>
            <a:ext cx="563902" cy="538428"/>
          </a:xfrm>
          <a:prstGeom prst="roundRect">
            <a:avLst/>
          </a:prstGeom>
          <a:noFill/>
          <a:ln w="381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pic>
        <p:nvPicPr>
          <p:cNvPr id="7170" name="Picture 2" descr="C:\Users\Ebihara\Desktop\l_01.gif\l_01.gif"/>
          <p:cNvPicPr>
            <a:picLocks noChangeAspect="1" noChangeArrowheads="1"/>
          </p:cNvPicPr>
          <p:nvPr/>
        </p:nvPicPr>
        <p:blipFill>
          <a:blip r:embed="rId4">
            <a:duotone>
              <a:schemeClr val="accent3">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6708736" y="4699015"/>
            <a:ext cx="1428750" cy="1428750"/>
          </a:xfrm>
          <a:prstGeom prst="rect">
            <a:avLst/>
          </a:prstGeom>
          <a:noFill/>
          <a:extLst>
            <a:ext uri="{909E8E84-426E-40DD-AFC4-6F175D3DCCD1}">
              <a14:hiddenFill xmlns:a14="http://schemas.microsoft.com/office/drawing/2010/main">
                <a:solidFill>
                  <a:srgbClr val="FFFFFF"/>
                </a:solidFill>
              </a14:hiddenFill>
            </a:ext>
          </a:extLst>
        </p:spPr>
      </p:pic>
      <p:sp>
        <p:nvSpPr>
          <p:cNvPr id="8" name="ハート 7"/>
          <p:cNvSpPr/>
          <p:nvPr/>
        </p:nvSpPr>
        <p:spPr>
          <a:xfrm>
            <a:off x="8011472" y="5075994"/>
            <a:ext cx="252028" cy="277287"/>
          </a:xfrm>
          <a:prstGeom prst="hear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rgbClr val="FF0000"/>
              </a:solidFill>
            </a:endParaRPr>
          </a:p>
        </p:txBody>
      </p:sp>
      <p:sp>
        <p:nvSpPr>
          <p:cNvPr id="9" name="角丸四角形吹き出し 8"/>
          <p:cNvSpPr/>
          <p:nvPr/>
        </p:nvSpPr>
        <p:spPr>
          <a:xfrm>
            <a:off x="7903460" y="4967981"/>
            <a:ext cx="468052" cy="493311"/>
          </a:xfrm>
          <a:prstGeom prst="wedgeRoundRectCallout">
            <a:avLst>
              <a:gd name="adj1" fmla="val -84538"/>
              <a:gd name="adj2" fmla="val 14145"/>
              <a:gd name="adj3" fmla="val 16667"/>
            </a:avLst>
          </a:prstGeom>
          <a:no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0" name="テキスト ボックス 9"/>
          <p:cNvSpPr txBox="1"/>
          <p:nvPr/>
        </p:nvSpPr>
        <p:spPr>
          <a:xfrm>
            <a:off x="503854" y="2636912"/>
            <a:ext cx="8316618" cy="2062103"/>
          </a:xfrm>
          <a:prstGeom prst="rect">
            <a:avLst/>
          </a:prstGeom>
          <a:noFill/>
        </p:spPr>
        <p:txBody>
          <a:bodyPr wrap="square" rtlCol="0">
            <a:spAutoFit/>
          </a:bodyPr>
          <a:lstStyle/>
          <a:p>
            <a:pPr algn="ctr"/>
            <a:r>
              <a:rPr lang="ja-JP" altLang="en-US" sz="3200" dirty="0"/>
              <a:t>深い共感を得て応援者・支援者・伝道者を</a:t>
            </a:r>
            <a:r>
              <a:rPr lang="ja-JP" altLang="en-US" sz="3200" dirty="0" smtClean="0"/>
              <a:t>作り、</a:t>
            </a:r>
            <a:endParaRPr lang="en-US" altLang="ja-JP" sz="3200" dirty="0" smtClean="0"/>
          </a:p>
          <a:p>
            <a:pPr algn="ctr"/>
            <a:r>
              <a:rPr lang="ja-JP" altLang="en-US" sz="3200" dirty="0" smtClean="0"/>
              <a:t>彼ら</a:t>
            </a:r>
            <a:r>
              <a:rPr lang="ja-JP" altLang="en-US" sz="3200" dirty="0"/>
              <a:t>が積極的に友人・知人に伝え</a:t>
            </a:r>
            <a:r>
              <a:rPr lang="ja-JP" altLang="en-US" sz="3200" dirty="0" smtClean="0"/>
              <a:t>、</a:t>
            </a:r>
            <a:endParaRPr lang="en-US" altLang="ja-JP" sz="3200" dirty="0" smtClean="0"/>
          </a:p>
          <a:p>
            <a:pPr algn="ctr"/>
            <a:r>
              <a:rPr lang="ja-JP" altLang="en-US" sz="3200" dirty="0" smtClean="0"/>
              <a:t>そこ</a:t>
            </a:r>
            <a:r>
              <a:rPr lang="ja-JP" altLang="en-US" sz="3200" dirty="0"/>
              <a:t>から</a:t>
            </a:r>
            <a:r>
              <a:rPr lang="ja-JP" altLang="en-US" sz="3200" dirty="0" smtClean="0"/>
              <a:t>また</a:t>
            </a:r>
            <a:endParaRPr lang="en-US" altLang="ja-JP" sz="3200" dirty="0" smtClean="0"/>
          </a:p>
          <a:p>
            <a:pPr algn="ctr"/>
            <a:r>
              <a:rPr lang="ja-JP" altLang="en-US" sz="3200" dirty="0" smtClean="0"/>
              <a:t>友人</a:t>
            </a:r>
            <a:r>
              <a:rPr lang="ja-JP" altLang="en-US" sz="3200" dirty="0"/>
              <a:t>・知人発の情報として伝わって</a:t>
            </a:r>
            <a:r>
              <a:rPr lang="ja-JP" altLang="en-US" sz="3200" dirty="0" smtClean="0"/>
              <a:t>いく。</a:t>
            </a:r>
            <a:endParaRPr kumimoji="1" lang="ja-JP" altLang="en-US" sz="3200" dirty="0"/>
          </a:p>
        </p:txBody>
      </p:sp>
      <p:sp>
        <p:nvSpPr>
          <p:cNvPr id="11" name="正方形/長方形 10"/>
          <p:cNvSpPr/>
          <p:nvPr/>
        </p:nvSpPr>
        <p:spPr>
          <a:xfrm>
            <a:off x="503854" y="1916832"/>
            <a:ext cx="8316618" cy="4320480"/>
          </a:xfrm>
          <a:prstGeom prst="rect">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390271637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altLang="ja-JP" b="1" dirty="0">
                <a:solidFill>
                  <a:schemeClr val="bg1"/>
                </a:solidFill>
              </a:rPr>
              <a:t>Identify</a:t>
            </a:r>
            <a:br>
              <a:rPr lang="en-US" altLang="ja-JP" b="1" dirty="0">
                <a:solidFill>
                  <a:schemeClr val="bg1"/>
                </a:solidFill>
              </a:rPr>
            </a:br>
            <a:r>
              <a:rPr lang="ja-JP" altLang="en-US" b="1" dirty="0">
                <a:solidFill>
                  <a:schemeClr val="bg1"/>
                </a:solidFill>
              </a:rPr>
              <a:t>確認</a:t>
            </a:r>
            <a:r>
              <a:rPr lang="ja-JP" altLang="en-US" b="1" dirty="0" smtClean="0">
                <a:solidFill>
                  <a:schemeClr val="bg1"/>
                </a:solidFill>
              </a:rPr>
              <a:t>する</a:t>
            </a:r>
            <a:endParaRPr kumimoji="1" lang="ja-JP" altLang="en-US" dirty="0"/>
          </a:p>
        </p:txBody>
      </p:sp>
      <p:pic>
        <p:nvPicPr>
          <p:cNvPr id="3074" name="Picture 2" descr="C:\Users\Ebihara\AppData\Local\Microsoft\Windows\Temporary Internet Files\Content.IE5\ZI7SD1ZD\MC900333398[1].wmf"/>
          <p:cNvPicPr>
            <a:picLocks noChangeAspect="1" noChangeArrowheads="1"/>
          </p:cNvPicPr>
          <p:nvPr/>
        </p:nvPicPr>
        <p:blipFill>
          <a:blip r:embed="rId2" cstate="print">
            <a:duotone>
              <a:schemeClr val="accent3">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rot="18485525">
            <a:off x="7293226" y="4565178"/>
            <a:ext cx="894502" cy="1609315"/>
          </a:xfrm>
          <a:prstGeom prst="rect">
            <a:avLst/>
          </a:prstGeom>
          <a:noFill/>
          <a:extLst>
            <a:ext uri="{909E8E84-426E-40DD-AFC4-6F175D3DCCD1}">
              <a14:hiddenFill xmlns:a14="http://schemas.microsoft.com/office/drawing/2010/main">
                <a:solidFill>
                  <a:srgbClr val="FFFFFF"/>
                </a:solidFill>
              </a14:hiddenFill>
            </a:ext>
          </a:extLst>
        </p:spPr>
      </p:pic>
      <p:sp>
        <p:nvSpPr>
          <p:cNvPr id="4" name="スライド番号プレースホルダー 3"/>
          <p:cNvSpPr>
            <a:spLocks noGrp="1"/>
          </p:cNvSpPr>
          <p:nvPr>
            <p:ph type="sldNum" sz="quarter" idx="12"/>
          </p:nvPr>
        </p:nvSpPr>
        <p:spPr/>
        <p:txBody>
          <a:bodyPr/>
          <a:lstStyle/>
          <a:p>
            <a:fld id="{7820C1B0-3616-4417-94E3-D3111C4C3CCA}" type="slidenum">
              <a:rPr kumimoji="1" lang="ja-JP" altLang="en-US" smtClean="0"/>
              <a:pPr/>
              <a:t>31</a:t>
            </a:fld>
            <a:endParaRPr kumimoji="1" lang="ja-JP" altLang="en-US" dirty="0"/>
          </a:p>
        </p:txBody>
      </p:sp>
      <p:pic>
        <p:nvPicPr>
          <p:cNvPr id="5"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t="20524"/>
          <a:stretch/>
        </p:blipFill>
        <p:spPr bwMode="auto">
          <a:xfrm>
            <a:off x="503854" y="541691"/>
            <a:ext cx="2232248" cy="5384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角丸四角形 5"/>
          <p:cNvSpPr/>
          <p:nvPr/>
        </p:nvSpPr>
        <p:spPr>
          <a:xfrm>
            <a:off x="1138686" y="541692"/>
            <a:ext cx="492971" cy="538428"/>
          </a:xfrm>
          <a:prstGeom prst="roundRect">
            <a:avLst/>
          </a:prstGeom>
          <a:noFill/>
          <a:ln w="381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7" name="テキスト ボックス 6"/>
          <p:cNvSpPr txBox="1"/>
          <p:nvPr/>
        </p:nvSpPr>
        <p:spPr>
          <a:xfrm>
            <a:off x="323528" y="2554762"/>
            <a:ext cx="8568952" cy="1938992"/>
          </a:xfrm>
          <a:prstGeom prst="rect">
            <a:avLst/>
          </a:prstGeom>
          <a:noFill/>
        </p:spPr>
        <p:txBody>
          <a:bodyPr wrap="square" rtlCol="0">
            <a:spAutoFit/>
          </a:bodyPr>
          <a:lstStyle/>
          <a:p>
            <a:pPr algn="ctr"/>
            <a:r>
              <a:rPr lang="ja-JP" altLang="en-US" sz="2800" dirty="0">
                <a:latin typeface="+mj-ea"/>
                <a:ea typeface="+mj-ea"/>
              </a:rPr>
              <a:t>共感を覚えた情報や商品</a:t>
            </a:r>
            <a:r>
              <a:rPr lang="ja-JP" altLang="en-US" sz="2800" dirty="0" smtClean="0">
                <a:latin typeface="+mj-ea"/>
                <a:ea typeface="+mj-ea"/>
              </a:rPr>
              <a:t>が</a:t>
            </a:r>
            <a:endParaRPr lang="en-US" altLang="ja-JP" sz="2800" dirty="0" smtClean="0">
              <a:latin typeface="+mj-ea"/>
              <a:ea typeface="+mj-ea"/>
            </a:endParaRPr>
          </a:p>
          <a:p>
            <a:pPr algn="ctr"/>
            <a:r>
              <a:rPr lang="ja-JP" altLang="en-US" sz="3200" dirty="0" smtClean="0">
                <a:solidFill>
                  <a:schemeClr val="accent2"/>
                </a:solidFill>
                <a:latin typeface="+mj-ea"/>
                <a:ea typeface="+mj-ea"/>
              </a:rPr>
              <a:t>本当</a:t>
            </a:r>
            <a:r>
              <a:rPr lang="ja-JP" altLang="en-US" sz="3200" dirty="0">
                <a:solidFill>
                  <a:schemeClr val="accent2"/>
                </a:solidFill>
                <a:latin typeface="+mj-ea"/>
                <a:ea typeface="+mj-ea"/>
              </a:rPr>
              <a:t>に自分の価値観であっているかどうか</a:t>
            </a:r>
            <a:r>
              <a:rPr lang="ja-JP" altLang="en-US" sz="3200" dirty="0" smtClean="0">
                <a:latin typeface="+mj-ea"/>
                <a:ea typeface="+mj-ea"/>
              </a:rPr>
              <a:t>、</a:t>
            </a:r>
            <a:endParaRPr lang="en-US" altLang="ja-JP" sz="3200" dirty="0" smtClean="0">
              <a:latin typeface="+mj-ea"/>
              <a:ea typeface="+mj-ea"/>
            </a:endParaRPr>
          </a:p>
          <a:p>
            <a:pPr algn="ctr"/>
            <a:r>
              <a:rPr lang="ja-JP" altLang="en-US" sz="3200" dirty="0" smtClean="0">
                <a:solidFill>
                  <a:schemeClr val="accent2"/>
                </a:solidFill>
                <a:latin typeface="+mj-ea"/>
                <a:ea typeface="+mj-ea"/>
              </a:rPr>
              <a:t>本当</a:t>
            </a:r>
            <a:r>
              <a:rPr lang="ja-JP" altLang="en-US" sz="3200" dirty="0">
                <a:solidFill>
                  <a:schemeClr val="accent2"/>
                </a:solidFill>
                <a:latin typeface="+mj-ea"/>
                <a:ea typeface="+mj-ea"/>
              </a:rPr>
              <a:t>に自分に有益かどうか</a:t>
            </a:r>
            <a:r>
              <a:rPr lang="ja-JP" altLang="en-US" sz="2800" dirty="0">
                <a:latin typeface="+mj-ea"/>
                <a:ea typeface="+mj-ea"/>
              </a:rPr>
              <a:t>を</a:t>
            </a:r>
            <a:r>
              <a:rPr lang="ja-JP" altLang="en-US" sz="2800" dirty="0" smtClean="0">
                <a:latin typeface="+mj-ea"/>
                <a:ea typeface="+mj-ea"/>
              </a:rPr>
              <a:t>、</a:t>
            </a:r>
            <a:endParaRPr lang="en-US" altLang="ja-JP" sz="2800" dirty="0" smtClean="0">
              <a:latin typeface="+mj-ea"/>
              <a:ea typeface="+mj-ea"/>
            </a:endParaRPr>
          </a:p>
          <a:p>
            <a:pPr algn="ctr"/>
            <a:r>
              <a:rPr lang="ja-JP" altLang="en-US" sz="2800" dirty="0" smtClean="0">
                <a:latin typeface="+mj-ea"/>
                <a:ea typeface="+mj-ea"/>
              </a:rPr>
              <a:t>検索</a:t>
            </a:r>
            <a:r>
              <a:rPr lang="ja-JP" altLang="en-US" sz="2800" dirty="0">
                <a:latin typeface="+mj-ea"/>
                <a:ea typeface="+mj-ea"/>
              </a:rPr>
              <a:t>だけでなくあらゆる手段を用いてチェック</a:t>
            </a:r>
            <a:r>
              <a:rPr lang="ja-JP" altLang="en-US" sz="2800" dirty="0" smtClean="0">
                <a:latin typeface="+mj-ea"/>
                <a:ea typeface="+mj-ea"/>
              </a:rPr>
              <a:t>する</a:t>
            </a:r>
            <a:endParaRPr lang="ja-JP" altLang="en-US" sz="2800" dirty="0">
              <a:latin typeface="+mj-ea"/>
              <a:ea typeface="+mj-ea"/>
            </a:endParaRPr>
          </a:p>
        </p:txBody>
      </p:sp>
      <p:sp>
        <p:nvSpPr>
          <p:cNvPr id="8" name="正方形/長方形 7"/>
          <p:cNvSpPr/>
          <p:nvPr/>
        </p:nvSpPr>
        <p:spPr>
          <a:xfrm>
            <a:off x="323528" y="1700808"/>
            <a:ext cx="8568952" cy="4536504"/>
          </a:xfrm>
          <a:prstGeom prst="rect">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Tree>
    <p:extLst>
      <p:ext uri="{BB962C8B-B14F-4D97-AF65-F5344CB8AC3E}">
        <p14:creationId xmlns:p14="http://schemas.microsoft.com/office/powerpoint/2010/main" val="343709782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altLang="ja-JP" b="1" dirty="0">
                <a:solidFill>
                  <a:schemeClr val="bg1"/>
                </a:solidFill>
              </a:rPr>
              <a:t>Participate</a:t>
            </a:r>
            <a:br>
              <a:rPr lang="en-US" altLang="ja-JP" b="1" dirty="0">
                <a:solidFill>
                  <a:schemeClr val="bg1"/>
                </a:solidFill>
              </a:rPr>
            </a:br>
            <a:r>
              <a:rPr lang="ja-JP" altLang="en-US" b="1" dirty="0">
                <a:solidFill>
                  <a:schemeClr val="bg1"/>
                </a:solidFill>
              </a:rPr>
              <a:t>参加</a:t>
            </a:r>
            <a:r>
              <a:rPr lang="ja-JP" altLang="en-US" b="1" dirty="0" smtClean="0">
                <a:solidFill>
                  <a:schemeClr val="bg1"/>
                </a:solidFill>
              </a:rPr>
              <a:t>する</a:t>
            </a:r>
            <a:endParaRPr kumimoji="1" lang="ja-JP" altLang="en-US" dirty="0"/>
          </a:p>
        </p:txBody>
      </p:sp>
      <p:sp>
        <p:nvSpPr>
          <p:cNvPr id="4" name="スライド番号プレースホルダー 3"/>
          <p:cNvSpPr>
            <a:spLocks noGrp="1"/>
          </p:cNvSpPr>
          <p:nvPr>
            <p:ph type="sldNum" sz="quarter" idx="12"/>
          </p:nvPr>
        </p:nvSpPr>
        <p:spPr/>
        <p:txBody>
          <a:bodyPr/>
          <a:lstStyle/>
          <a:p>
            <a:fld id="{7820C1B0-3616-4417-94E3-D3111C4C3CCA}" type="slidenum">
              <a:rPr kumimoji="1" lang="ja-JP" altLang="en-US" smtClean="0"/>
              <a:pPr/>
              <a:t>32</a:t>
            </a:fld>
            <a:endParaRPr kumimoji="1" lang="ja-JP" altLang="en-US" dirty="0"/>
          </a:p>
        </p:txBody>
      </p:sp>
      <p:pic>
        <p:nvPicPr>
          <p:cNvPr id="5"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t="20524"/>
          <a:stretch/>
        </p:blipFill>
        <p:spPr bwMode="auto">
          <a:xfrm>
            <a:off x="503854" y="541691"/>
            <a:ext cx="2232248" cy="5384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角丸四角形 5"/>
          <p:cNvSpPr/>
          <p:nvPr/>
        </p:nvSpPr>
        <p:spPr>
          <a:xfrm>
            <a:off x="1664375" y="541692"/>
            <a:ext cx="492971" cy="538428"/>
          </a:xfrm>
          <a:prstGeom prst="roundRect">
            <a:avLst/>
          </a:prstGeom>
          <a:noFill/>
          <a:ln w="381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7" name="テキスト ボックス 6"/>
          <p:cNvSpPr txBox="1"/>
          <p:nvPr/>
        </p:nvSpPr>
        <p:spPr>
          <a:xfrm>
            <a:off x="0" y="2442795"/>
            <a:ext cx="9144000" cy="2677656"/>
          </a:xfrm>
          <a:prstGeom prst="rect">
            <a:avLst/>
          </a:prstGeom>
          <a:noFill/>
        </p:spPr>
        <p:txBody>
          <a:bodyPr wrap="square" rtlCol="0">
            <a:spAutoFit/>
          </a:bodyPr>
          <a:lstStyle/>
          <a:p>
            <a:pPr algn="ctr"/>
            <a:r>
              <a:rPr lang="ja-JP" altLang="en-US" sz="3200" dirty="0"/>
              <a:t>購買まで至らなくても</a:t>
            </a:r>
            <a:r>
              <a:rPr lang="ja-JP" altLang="en-US" sz="3200" dirty="0" smtClean="0"/>
              <a:t>、</a:t>
            </a:r>
            <a:endParaRPr lang="en-US" altLang="ja-JP" sz="3200" dirty="0" smtClean="0"/>
          </a:p>
          <a:p>
            <a:pPr algn="ctr"/>
            <a:r>
              <a:rPr lang="ja-JP" altLang="en-US" sz="3200" dirty="0" smtClean="0"/>
              <a:t>「</a:t>
            </a:r>
            <a:r>
              <a:rPr lang="ja-JP" altLang="en-US" sz="3200" dirty="0"/>
              <a:t>ちょっといいかも」と</a:t>
            </a:r>
            <a:r>
              <a:rPr lang="ja-JP" altLang="en-US" sz="3200" dirty="0" smtClean="0"/>
              <a:t>思ったり</a:t>
            </a:r>
            <a:endParaRPr lang="en-US" altLang="ja-JP" sz="3200" dirty="0" smtClean="0"/>
          </a:p>
          <a:p>
            <a:pPr algn="ctr"/>
            <a:r>
              <a:rPr lang="ja-JP" altLang="en-US" sz="3200" dirty="0" smtClean="0"/>
              <a:t>「</a:t>
            </a:r>
            <a:r>
              <a:rPr lang="ja-JP" altLang="en-US" sz="3200" dirty="0"/>
              <a:t>とりあえず友人に伝えよう」と考え</a:t>
            </a:r>
            <a:r>
              <a:rPr lang="ja-JP" altLang="en-US" sz="3200" dirty="0" smtClean="0"/>
              <a:t>、</a:t>
            </a:r>
            <a:endParaRPr lang="en-US" altLang="ja-JP" sz="3200" dirty="0" smtClean="0"/>
          </a:p>
          <a:p>
            <a:pPr algn="ctr"/>
            <a:r>
              <a:rPr lang="ja-JP" altLang="en-US" sz="3600" dirty="0" smtClean="0">
                <a:solidFill>
                  <a:schemeClr val="accent2"/>
                </a:solidFill>
              </a:rPr>
              <a:t>ソーシャルネットワーク上で軽い</a:t>
            </a:r>
            <a:r>
              <a:rPr lang="ja-JP" altLang="en-US" sz="3600" dirty="0">
                <a:solidFill>
                  <a:schemeClr val="accent2"/>
                </a:solidFill>
              </a:rPr>
              <a:t>気持ち</a:t>
            </a:r>
            <a:r>
              <a:rPr lang="ja-JP" altLang="en-US" sz="3600" dirty="0" smtClean="0">
                <a:solidFill>
                  <a:schemeClr val="accent2"/>
                </a:solidFill>
              </a:rPr>
              <a:t>で</a:t>
            </a:r>
            <a:endParaRPr lang="en-US" altLang="ja-JP" sz="3600" dirty="0" smtClean="0">
              <a:solidFill>
                <a:schemeClr val="accent2"/>
              </a:solidFill>
            </a:endParaRPr>
          </a:p>
          <a:p>
            <a:pPr algn="ctr"/>
            <a:r>
              <a:rPr lang="ja-JP" altLang="en-US" sz="3600" dirty="0" smtClean="0">
                <a:solidFill>
                  <a:schemeClr val="accent2"/>
                </a:solidFill>
              </a:rPr>
              <a:t>友人</a:t>
            </a:r>
            <a:r>
              <a:rPr lang="ja-JP" altLang="en-US" sz="3600" dirty="0">
                <a:solidFill>
                  <a:schemeClr val="accent2"/>
                </a:solidFill>
              </a:rPr>
              <a:t>・知人に</a:t>
            </a:r>
            <a:r>
              <a:rPr lang="ja-JP" altLang="en-US" sz="3600" dirty="0" smtClean="0">
                <a:solidFill>
                  <a:schemeClr val="accent2"/>
                </a:solidFill>
              </a:rPr>
              <a:t>広める</a:t>
            </a:r>
            <a:endParaRPr lang="ja-JP" altLang="en-US" sz="3600" dirty="0">
              <a:solidFill>
                <a:schemeClr val="accent2"/>
              </a:solidFill>
            </a:endParaRPr>
          </a:p>
        </p:txBody>
      </p:sp>
      <p:sp>
        <p:nvSpPr>
          <p:cNvPr id="9" name="正方形/長方形 8"/>
          <p:cNvSpPr/>
          <p:nvPr/>
        </p:nvSpPr>
        <p:spPr>
          <a:xfrm>
            <a:off x="323528" y="1700808"/>
            <a:ext cx="8496944" cy="4608512"/>
          </a:xfrm>
          <a:prstGeom prst="rect">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pic>
        <p:nvPicPr>
          <p:cNvPr id="11" name="Picture 2"/>
          <p:cNvPicPr>
            <a:picLocks noChangeAspect="1" noChangeArrowheads="1"/>
          </p:cNvPicPr>
          <p:nvPr/>
        </p:nvPicPr>
        <p:blipFill rotWithShape="1">
          <a:blip r:embed="rId4">
            <a:duotone>
              <a:schemeClr val="accent3">
                <a:shade val="45000"/>
                <a:satMod val="135000"/>
              </a:schemeClr>
              <a:prstClr val="white"/>
            </a:duotone>
            <a:extLst>
              <a:ext uri="{28A0092B-C50C-407E-A947-70E740481C1C}">
                <a14:useLocalDpi xmlns:a14="http://schemas.microsoft.com/office/drawing/2010/main" val="0"/>
              </a:ext>
            </a:extLst>
          </a:blip>
          <a:srcRect l="7557" t="6068" r="7826" b="6313"/>
          <a:stretch/>
        </p:blipFill>
        <p:spPr bwMode="auto">
          <a:xfrm>
            <a:off x="7046728" y="4651484"/>
            <a:ext cx="1387498" cy="143670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0922833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正方形/長方形 23"/>
          <p:cNvSpPr/>
          <p:nvPr/>
        </p:nvSpPr>
        <p:spPr>
          <a:xfrm>
            <a:off x="503854" y="4194920"/>
            <a:ext cx="8028586" cy="2042392"/>
          </a:xfrm>
          <a:prstGeom prst="rect">
            <a:avLst/>
          </a:prstGeom>
          <a:solidFill>
            <a:schemeClr val="bg1"/>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 name="正方形/長方形 22"/>
          <p:cNvSpPr/>
          <p:nvPr/>
        </p:nvSpPr>
        <p:spPr>
          <a:xfrm>
            <a:off x="494540" y="1663174"/>
            <a:ext cx="8037900" cy="2437725"/>
          </a:xfrm>
          <a:prstGeom prst="rect">
            <a:avLst/>
          </a:prstGeom>
          <a:solidFill>
            <a:schemeClr val="bg1"/>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タイトル 1"/>
          <p:cNvSpPr>
            <a:spLocks noGrp="1"/>
          </p:cNvSpPr>
          <p:nvPr>
            <p:ph type="title"/>
          </p:nvPr>
        </p:nvSpPr>
        <p:spPr/>
        <p:txBody>
          <a:bodyPr/>
          <a:lstStyle/>
          <a:p>
            <a:r>
              <a:rPr lang="en-US" altLang="ja-JP" b="1" dirty="0">
                <a:solidFill>
                  <a:schemeClr val="bg1"/>
                </a:solidFill>
              </a:rPr>
              <a:t>Share&amp;Spread</a:t>
            </a:r>
            <a:br>
              <a:rPr lang="en-US" altLang="ja-JP" b="1" dirty="0">
                <a:solidFill>
                  <a:schemeClr val="bg1"/>
                </a:solidFill>
              </a:rPr>
            </a:br>
            <a:r>
              <a:rPr lang="ja-JP" altLang="en-US" b="1" dirty="0">
                <a:solidFill>
                  <a:schemeClr val="bg1"/>
                </a:solidFill>
              </a:rPr>
              <a:t>共有・拡散する</a:t>
            </a:r>
            <a:endParaRPr kumimoji="1" lang="ja-JP" altLang="en-US" dirty="0"/>
          </a:p>
        </p:txBody>
      </p:sp>
      <p:sp>
        <p:nvSpPr>
          <p:cNvPr id="4" name="スライド番号プレースホルダー 3"/>
          <p:cNvSpPr>
            <a:spLocks noGrp="1"/>
          </p:cNvSpPr>
          <p:nvPr>
            <p:ph type="sldNum" sz="quarter" idx="12"/>
          </p:nvPr>
        </p:nvSpPr>
        <p:spPr/>
        <p:txBody>
          <a:bodyPr/>
          <a:lstStyle/>
          <a:p>
            <a:fld id="{7820C1B0-3616-4417-94E3-D3111C4C3CCA}" type="slidenum">
              <a:rPr kumimoji="1" lang="ja-JP" altLang="en-US" smtClean="0"/>
              <a:pPr/>
              <a:t>33</a:t>
            </a:fld>
            <a:endParaRPr kumimoji="1" lang="ja-JP" altLang="en-US" dirty="0"/>
          </a:p>
        </p:txBody>
      </p:sp>
      <p:pic>
        <p:nvPicPr>
          <p:cNvPr id="5"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t="20524"/>
          <a:stretch/>
        </p:blipFill>
        <p:spPr bwMode="auto">
          <a:xfrm>
            <a:off x="503854" y="541691"/>
            <a:ext cx="2232248" cy="5384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角丸四角形 5"/>
          <p:cNvSpPr/>
          <p:nvPr/>
        </p:nvSpPr>
        <p:spPr>
          <a:xfrm>
            <a:off x="2243131" y="541691"/>
            <a:ext cx="492971" cy="538428"/>
          </a:xfrm>
          <a:prstGeom prst="roundRect">
            <a:avLst/>
          </a:prstGeom>
          <a:noFill/>
          <a:ln w="381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9" name="円/楕円 8"/>
          <p:cNvSpPr/>
          <p:nvPr/>
        </p:nvSpPr>
        <p:spPr>
          <a:xfrm>
            <a:off x="611948" y="4278626"/>
            <a:ext cx="1918438" cy="1810139"/>
          </a:xfrm>
          <a:prstGeom prst="ellipse">
            <a:avLst/>
          </a:prstGeom>
          <a:solidFill>
            <a:schemeClr val="bg1"/>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pic>
        <p:nvPicPr>
          <p:cNvPr id="12" name="Picture 2" descr="C:\Users\Ebihara\Desktop\l_01.gif\l_01.gif"/>
          <p:cNvPicPr>
            <a:picLocks noChangeAspect="1" noChangeArrowheads="1"/>
          </p:cNvPicPr>
          <p:nvPr/>
        </p:nvPicPr>
        <p:blipFill rotWithShape="1">
          <a:blip r:embed="rId4">
            <a:extLst>
              <a:ext uri="{28A0092B-C50C-407E-A947-70E740481C1C}">
                <a14:useLocalDpi xmlns:a14="http://schemas.microsoft.com/office/drawing/2010/main" val="0"/>
              </a:ext>
            </a:extLst>
          </a:blip>
          <a:srcRect l="25812" r="33171"/>
          <a:stretch/>
        </p:blipFill>
        <p:spPr bwMode="auto">
          <a:xfrm>
            <a:off x="2443603" y="1700803"/>
            <a:ext cx="574511" cy="1400645"/>
          </a:xfrm>
          <a:prstGeom prst="rect">
            <a:avLst/>
          </a:prstGeom>
          <a:noFill/>
          <a:extLst>
            <a:ext uri="{909E8E84-426E-40DD-AFC4-6F175D3DCCD1}">
              <a14:hiddenFill xmlns:a14="http://schemas.microsoft.com/office/drawing/2010/main">
                <a:solidFill>
                  <a:srgbClr val="FFFFFF"/>
                </a:solidFill>
              </a14:hiddenFill>
            </a:ext>
          </a:extLst>
        </p:spPr>
      </p:pic>
      <p:cxnSp>
        <p:nvCxnSpPr>
          <p:cNvPr id="16" name="直線矢印コネクタ 15"/>
          <p:cNvCxnSpPr>
            <a:stCxn id="12" idx="2"/>
          </p:cNvCxnSpPr>
          <p:nvPr/>
        </p:nvCxnSpPr>
        <p:spPr>
          <a:xfrm flipH="1">
            <a:off x="1835696" y="3101448"/>
            <a:ext cx="895163" cy="1551688"/>
          </a:xfrm>
          <a:prstGeom prst="straightConnector1">
            <a:avLst/>
          </a:prstGeom>
          <a:ln w="57150">
            <a:solidFill>
              <a:schemeClr val="accent2"/>
            </a:solidFill>
            <a:tailEnd type="arrow"/>
          </a:ln>
        </p:spPr>
        <p:style>
          <a:lnRef idx="1">
            <a:schemeClr val="accent1"/>
          </a:lnRef>
          <a:fillRef idx="0">
            <a:schemeClr val="accent1"/>
          </a:fillRef>
          <a:effectRef idx="0">
            <a:schemeClr val="accent1"/>
          </a:effectRef>
          <a:fontRef idx="minor">
            <a:schemeClr val="tx1"/>
          </a:fontRef>
        </p:style>
      </p:cxnSp>
      <p:pic>
        <p:nvPicPr>
          <p:cNvPr id="6146" name="Picture 2"/>
          <p:cNvPicPr>
            <a:picLocks noChangeAspect="1" noChangeArrowheads="1"/>
          </p:cNvPicPr>
          <p:nvPr/>
        </p:nvPicPr>
        <p:blipFill rotWithShape="1">
          <a:blip r:embed="rId5">
            <a:extLst>
              <a:ext uri="{28A0092B-C50C-407E-A947-70E740481C1C}">
                <a14:useLocalDpi xmlns:a14="http://schemas.microsoft.com/office/drawing/2010/main" val="0"/>
              </a:ext>
            </a:extLst>
          </a:blip>
          <a:srcRect l="16433" t="14018" r="14645" b="17350"/>
          <a:stretch/>
        </p:blipFill>
        <p:spPr bwMode="auto">
          <a:xfrm>
            <a:off x="6638596" y="2102054"/>
            <a:ext cx="672209" cy="6693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11" name="直線矢印コネクタ 10"/>
          <p:cNvCxnSpPr/>
          <p:nvPr/>
        </p:nvCxnSpPr>
        <p:spPr>
          <a:xfrm flipH="1">
            <a:off x="3393706" y="2436737"/>
            <a:ext cx="2762470" cy="0"/>
          </a:xfrm>
          <a:prstGeom prst="straightConnector1">
            <a:avLst/>
          </a:prstGeom>
          <a:ln w="57150">
            <a:solidFill>
              <a:schemeClr val="accent2"/>
            </a:solidFill>
            <a:tailEnd type="arrow"/>
          </a:ln>
        </p:spPr>
        <p:style>
          <a:lnRef idx="1">
            <a:schemeClr val="accent1"/>
          </a:lnRef>
          <a:fillRef idx="0">
            <a:schemeClr val="accent1"/>
          </a:fillRef>
          <a:effectRef idx="0">
            <a:schemeClr val="accent1"/>
          </a:effectRef>
          <a:fontRef idx="minor">
            <a:schemeClr val="tx1"/>
          </a:fontRef>
        </p:style>
      </p:cxnSp>
      <p:sp>
        <p:nvSpPr>
          <p:cNvPr id="14" name="テキスト ボックス 13"/>
          <p:cNvSpPr txBox="1"/>
          <p:nvPr/>
        </p:nvSpPr>
        <p:spPr>
          <a:xfrm>
            <a:off x="5455839" y="1743873"/>
            <a:ext cx="2880320" cy="369332"/>
          </a:xfrm>
          <a:prstGeom prst="rect">
            <a:avLst/>
          </a:prstGeom>
          <a:noFill/>
        </p:spPr>
        <p:txBody>
          <a:bodyPr wrap="square" rtlCol="0">
            <a:spAutoFit/>
          </a:bodyPr>
          <a:lstStyle/>
          <a:p>
            <a:pPr algn="ctr"/>
            <a:r>
              <a:rPr lang="ja-JP" altLang="en-US" dirty="0"/>
              <a:t>サッカー</a:t>
            </a:r>
            <a:r>
              <a:rPr lang="ja-JP" altLang="en-US" dirty="0" smtClean="0"/>
              <a:t>に関する情報</a:t>
            </a:r>
            <a:endParaRPr kumimoji="1" lang="ja-JP" altLang="en-US" dirty="0"/>
          </a:p>
        </p:txBody>
      </p:sp>
      <p:sp>
        <p:nvSpPr>
          <p:cNvPr id="15" name="テキスト ボックス 14"/>
          <p:cNvSpPr txBox="1"/>
          <p:nvPr/>
        </p:nvSpPr>
        <p:spPr>
          <a:xfrm>
            <a:off x="5212073" y="2865735"/>
            <a:ext cx="3124086" cy="1015663"/>
          </a:xfrm>
          <a:prstGeom prst="rect">
            <a:avLst/>
          </a:prstGeom>
          <a:noFill/>
          <a:ln>
            <a:solidFill>
              <a:schemeClr val="tx1"/>
            </a:solidFill>
            <a:prstDash val="lgDash"/>
          </a:ln>
        </p:spPr>
        <p:txBody>
          <a:bodyPr wrap="square" rtlCol="0">
            <a:spAutoFit/>
          </a:bodyPr>
          <a:lstStyle/>
          <a:p>
            <a:r>
              <a:rPr kumimoji="1" lang="ja-JP" altLang="en-US" sz="2400" dirty="0" smtClean="0">
                <a:solidFill>
                  <a:schemeClr val="accent2"/>
                </a:solidFill>
              </a:rPr>
              <a:t>共有</a:t>
            </a:r>
            <a:endParaRPr kumimoji="1" lang="en-US" altLang="ja-JP" sz="2400" dirty="0" smtClean="0">
              <a:solidFill>
                <a:schemeClr val="accent2"/>
              </a:solidFill>
            </a:endParaRPr>
          </a:p>
          <a:p>
            <a:r>
              <a:rPr kumimoji="1" lang="en-US" altLang="ja-JP" dirty="0" smtClean="0"/>
              <a:t>twitter:</a:t>
            </a:r>
            <a:r>
              <a:rPr kumimoji="1" lang="ja-JP" altLang="en-US" dirty="0" smtClean="0"/>
              <a:t>：リツイート</a:t>
            </a:r>
            <a:endParaRPr kumimoji="1" lang="en-US" altLang="ja-JP" dirty="0" smtClean="0"/>
          </a:p>
          <a:p>
            <a:r>
              <a:rPr lang="en-US" altLang="ja-JP" dirty="0" smtClean="0"/>
              <a:t>facebook </a:t>
            </a:r>
            <a:r>
              <a:rPr lang="ja-JP" altLang="en-US" dirty="0" smtClean="0"/>
              <a:t>、</a:t>
            </a:r>
            <a:r>
              <a:rPr lang="en-US" altLang="ja-JP" dirty="0" smtClean="0"/>
              <a:t>mixi</a:t>
            </a:r>
            <a:r>
              <a:rPr lang="ja-JP" altLang="en-US" dirty="0" smtClean="0"/>
              <a:t>：「いいね！」</a:t>
            </a:r>
            <a:endParaRPr kumimoji="1" lang="ja-JP" altLang="en-US" dirty="0"/>
          </a:p>
        </p:txBody>
      </p:sp>
      <p:sp>
        <p:nvSpPr>
          <p:cNvPr id="17" name="テキスト ボックス 16"/>
          <p:cNvSpPr txBox="1"/>
          <p:nvPr/>
        </p:nvSpPr>
        <p:spPr>
          <a:xfrm>
            <a:off x="494540" y="4822988"/>
            <a:ext cx="1908518" cy="646331"/>
          </a:xfrm>
          <a:prstGeom prst="rect">
            <a:avLst/>
          </a:prstGeom>
          <a:noFill/>
        </p:spPr>
        <p:txBody>
          <a:bodyPr wrap="square" rtlCol="0">
            <a:spAutoFit/>
          </a:bodyPr>
          <a:lstStyle/>
          <a:p>
            <a:pPr algn="ctr"/>
            <a:r>
              <a:rPr kumimoji="1" lang="ja-JP" altLang="en-US" dirty="0" smtClean="0"/>
              <a:t>サッカーの</a:t>
            </a:r>
            <a:endParaRPr kumimoji="1" lang="en-US" altLang="ja-JP" dirty="0" smtClean="0"/>
          </a:p>
          <a:p>
            <a:pPr algn="ctr"/>
            <a:r>
              <a:rPr kumimoji="1" lang="ja-JP" altLang="en-US" dirty="0" smtClean="0"/>
              <a:t>コミュニティ</a:t>
            </a:r>
            <a:endParaRPr kumimoji="1" lang="ja-JP" altLang="en-US" dirty="0"/>
          </a:p>
        </p:txBody>
      </p:sp>
      <p:sp>
        <p:nvSpPr>
          <p:cNvPr id="22" name="円/楕円 21"/>
          <p:cNvSpPr/>
          <p:nvPr/>
        </p:nvSpPr>
        <p:spPr>
          <a:xfrm>
            <a:off x="2822730" y="4311046"/>
            <a:ext cx="1918438" cy="1777719"/>
          </a:xfrm>
          <a:prstGeom prst="ellipse">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9" name="テキスト ボックス 18"/>
          <p:cNvSpPr txBox="1"/>
          <p:nvPr/>
        </p:nvSpPr>
        <p:spPr>
          <a:xfrm>
            <a:off x="2817642" y="4822988"/>
            <a:ext cx="1923526" cy="646331"/>
          </a:xfrm>
          <a:prstGeom prst="rect">
            <a:avLst/>
          </a:prstGeom>
          <a:noFill/>
        </p:spPr>
        <p:txBody>
          <a:bodyPr wrap="square" rtlCol="0">
            <a:spAutoFit/>
          </a:bodyPr>
          <a:lstStyle/>
          <a:p>
            <a:pPr algn="ctr"/>
            <a:r>
              <a:rPr kumimoji="1" lang="ja-JP" altLang="en-US" dirty="0" smtClean="0"/>
              <a:t>その他の</a:t>
            </a:r>
            <a:endParaRPr kumimoji="1" lang="en-US" altLang="ja-JP" dirty="0" smtClean="0"/>
          </a:p>
          <a:p>
            <a:pPr algn="ctr"/>
            <a:r>
              <a:rPr kumimoji="1" lang="ja-JP" altLang="en-US" dirty="0" smtClean="0"/>
              <a:t>コミュニティ</a:t>
            </a:r>
            <a:endParaRPr kumimoji="1" lang="ja-JP" altLang="en-US" dirty="0"/>
          </a:p>
        </p:txBody>
      </p:sp>
      <p:cxnSp>
        <p:nvCxnSpPr>
          <p:cNvPr id="18" name="直線矢印コネクタ 17"/>
          <p:cNvCxnSpPr>
            <a:stCxn id="12" idx="2"/>
          </p:cNvCxnSpPr>
          <p:nvPr/>
        </p:nvCxnSpPr>
        <p:spPr>
          <a:xfrm>
            <a:off x="2730859" y="3101448"/>
            <a:ext cx="1033501" cy="1551688"/>
          </a:xfrm>
          <a:prstGeom prst="straightConnector1">
            <a:avLst/>
          </a:prstGeom>
          <a:ln w="57150">
            <a:solidFill>
              <a:schemeClr val="accent2"/>
            </a:solidFill>
            <a:tailEnd type="arrow"/>
          </a:ln>
        </p:spPr>
        <p:style>
          <a:lnRef idx="1">
            <a:schemeClr val="accent1"/>
          </a:lnRef>
          <a:fillRef idx="0">
            <a:schemeClr val="accent1"/>
          </a:fillRef>
          <a:effectRef idx="0">
            <a:schemeClr val="accent1"/>
          </a:effectRef>
          <a:fontRef idx="minor">
            <a:schemeClr val="tx1"/>
          </a:fontRef>
        </p:style>
      </p:cxnSp>
      <p:sp>
        <p:nvSpPr>
          <p:cNvPr id="20" name="テキスト ボックス 19"/>
          <p:cNvSpPr txBox="1"/>
          <p:nvPr/>
        </p:nvSpPr>
        <p:spPr>
          <a:xfrm>
            <a:off x="5148064" y="4499823"/>
            <a:ext cx="3024336" cy="1292662"/>
          </a:xfrm>
          <a:prstGeom prst="rect">
            <a:avLst/>
          </a:prstGeom>
          <a:noFill/>
        </p:spPr>
        <p:txBody>
          <a:bodyPr wrap="square" rtlCol="0">
            <a:spAutoFit/>
          </a:bodyPr>
          <a:lstStyle/>
          <a:p>
            <a:r>
              <a:rPr kumimoji="1" lang="ja-JP" altLang="en-US" sz="2400" dirty="0" smtClean="0">
                <a:solidFill>
                  <a:schemeClr val="accent2"/>
                </a:solidFill>
              </a:rPr>
              <a:t>拡散</a:t>
            </a:r>
            <a:endParaRPr kumimoji="1" lang="en-US" altLang="ja-JP" sz="2400" dirty="0" smtClean="0">
              <a:solidFill>
                <a:schemeClr val="accent2"/>
              </a:solidFill>
            </a:endParaRPr>
          </a:p>
          <a:p>
            <a:r>
              <a:rPr lang="ja-JP" altLang="en-US" dirty="0" smtClean="0"/>
              <a:t>サッカー好き</a:t>
            </a:r>
            <a:r>
              <a:rPr lang="ja-JP" altLang="en-US" dirty="0"/>
              <a:t>だけでなく</a:t>
            </a:r>
            <a:r>
              <a:rPr lang="ja-JP" altLang="en-US" dirty="0" smtClean="0"/>
              <a:t>、その他のコミュニティにも情報を自動的に広まる</a:t>
            </a:r>
            <a:endParaRPr kumimoji="1" lang="ja-JP" altLang="en-US" dirty="0"/>
          </a:p>
        </p:txBody>
      </p:sp>
      <p:cxnSp>
        <p:nvCxnSpPr>
          <p:cNvPr id="32" name="直線矢印コネクタ 31"/>
          <p:cNvCxnSpPr>
            <a:stCxn id="15" idx="1"/>
          </p:cNvCxnSpPr>
          <p:nvPr/>
        </p:nvCxnSpPr>
        <p:spPr>
          <a:xfrm flipH="1">
            <a:off x="2987824" y="3373567"/>
            <a:ext cx="2224249" cy="271457"/>
          </a:xfrm>
          <a:prstGeom prst="straightConnector1">
            <a:avLst/>
          </a:prstGeom>
          <a:ln w="19050">
            <a:solidFill>
              <a:schemeClr val="tx1"/>
            </a:solidFill>
            <a:prstDash val="dash"/>
            <a:tailEnd type="arrow"/>
          </a:ln>
        </p:spPr>
        <p:style>
          <a:lnRef idx="1">
            <a:schemeClr val="accent1"/>
          </a:lnRef>
          <a:fillRef idx="0">
            <a:schemeClr val="accent1"/>
          </a:fillRef>
          <a:effectRef idx="0">
            <a:schemeClr val="accent1"/>
          </a:effectRef>
          <a:fontRef idx="minor">
            <a:schemeClr val="tx1"/>
          </a:fontRef>
        </p:style>
      </p:cxnSp>
      <p:sp>
        <p:nvSpPr>
          <p:cNvPr id="3" name="正方形/長方形 2"/>
          <p:cNvSpPr/>
          <p:nvPr/>
        </p:nvSpPr>
        <p:spPr>
          <a:xfrm>
            <a:off x="337930" y="1570382"/>
            <a:ext cx="8388627" cy="4790661"/>
          </a:xfrm>
          <a:prstGeom prst="rect">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224376544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電通による「共感」のタイプ分け</a:t>
            </a:r>
            <a:endParaRPr kumimoji="1" lang="ja-JP" altLang="en-US" dirty="0"/>
          </a:p>
        </p:txBody>
      </p:sp>
      <p:sp>
        <p:nvSpPr>
          <p:cNvPr id="4" name="スライド番号プレースホルダー 3"/>
          <p:cNvSpPr>
            <a:spLocks noGrp="1"/>
          </p:cNvSpPr>
          <p:nvPr>
            <p:ph type="sldNum" sz="quarter" idx="12"/>
          </p:nvPr>
        </p:nvSpPr>
        <p:spPr/>
        <p:txBody>
          <a:bodyPr/>
          <a:lstStyle/>
          <a:p>
            <a:fld id="{7820C1B0-3616-4417-94E3-D3111C4C3CCA}" type="slidenum">
              <a:rPr kumimoji="1" lang="ja-JP" altLang="en-US" smtClean="0"/>
              <a:pPr/>
              <a:t>34</a:t>
            </a:fld>
            <a:endParaRPr kumimoji="1" lang="ja-JP" altLang="en-US" dirty="0"/>
          </a:p>
        </p:txBody>
      </p:sp>
      <p:graphicFrame>
        <p:nvGraphicFramePr>
          <p:cNvPr id="11" name="図表 10"/>
          <p:cNvGraphicFramePr/>
          <p:nvPr>
            <p:extLst>
              <p:ext uri="{D42A27DB-BD31-4B8C-83A1-F6EECF244321}">
                <p14:modId xmlns:p14="http://schemas.microsoft.com/office/powerpoint/2010/main" val="1963357559"/>
              </p:ext>
            </p:extLst>
          </p:nvPr>
        </p:nvGraphicFramePr>
        <p:xfrm>
          <a:off x="395536" y="1664324"/>
          <a:ext cx="8352928" cy="464499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2" name="テキスト ボックス 11"/>
          <p:cNvSpPr txBox="1"/>
          <p:nvPr/>
        </p:nvSpPr>
        <p:spPr>
          <a:xfrm>
            <a:off x="474440" y="1717315"/>
            <a:ext cx="1728192" cy="1015663"/>
          </a:xfrm>
          <a:prstGeom prst="rect">
            <a:avLst/>
          </a:prstGeom>
          <a:noFill/>
        </p:spPr>
        <p:txBody>
          <a:bodyPr wrap="square" rtlCol="0">
            <a:spAutoFit/>
          </a:bodyPr>
          <a:lstStyle/>
          <a:p>
            <a:pPr algn="ctr"/>
            <a:r>
              <a:rPr kumimoji="1" lang="ja-JP" altLang="en-US" sz="6000" dirty="0" smtClean="0">
                <a:solidFill>
                  <a:schemeClr val="bg1"/>
                </a:solidFill>
                <a:latin typeface="+mj-lt"/>
              </a:rPr>
              <a:t>１</a:t>
            </a:r>
            <a:endParaRPr kumimoji="1" lang="ja-JP" altLang="en-US" sz="6000" dirty="0">
              <a:solidFill>
                <a:schemeClr val="bg1"/>
              </a:solidFill>
              <a:latin typeface="+mj-lt"/>
            </a:endParaRPr>
          </a:p>
        </p:txBody>
      </p:sp>
      <p:sp>
        <p:nvSpPr>
          <p:cNvPr id="13" name="テキスト ボックス 12"/>
          <p:cNvSpPr txBox="1"/>
          <p:nvPr/>
        </p:nvSpPr>
        <p:spPr>
          <a:xfrm>
            <a:off x="486407" y="2923505"/>
            <a:ext cx="1728192" cy="1015663"/>
          </a:xfrm>
          <a:prstGeom prst="rect">
            <a:avLst/>
          </a:prstGeom>
          <a:noFill/>
        </p:spPr>
        <p:txBody>
          <a:bodyPr wrap="square" rtlCol="0">
            <a:spAutoFit/>
          </a:bodyPr>
          <a:lstStyle/>
          <a:p>
            <a:pPr algn="ctr"/>
            <a:r>
              <a:rPr kumimoji="1" lang="ja-JP" altLang="en-US" sz="6000" dirty="0" smtClean="0">
                <a:solidFill>
                  <a:schemeClr val="bg1"/>
                </a:solidFill>
                <a:latin typeface="+mj-lt"/>
              </a:rPr>
              <a:t>２</a:t>
            </a:r>
            <a:endParaRPr kumimoji="1" lang="ja-JP" altLang="en-US" sz="6000" dirty="0">
              <a:solidFill>
                <a:schemeClr val="bg1"/>
              </a:solidFill>
              <a:latin typeface="+mj-lt"/>
            </a:endParaRPr>
          </a:p>
        </p:txBody>
      </p:sp>
      <p:sp>
        <p:nvSpPr>
          <p:cNvPr id="14" name="テキスト ボックス 13"/>
          <p:cNvSpPr txBox="1"/>
          <p:nvPr/>
        </p:nvSpPr>
        <p:spPr>
          <a:xfrm>
            <a:off x="489450" y="4029749"/>
            <a:ext cx="1728192" cy="1015663"/>
          </a:xfrm>
          <a:prstGeom prst="rect">
            <a:avLst/>
          </a:prstGeom>
          <a:noFill/>
        </p:spPr>
        <p:txBody>
          <a:bodyPr wrap="square" rtlCol="0">
            <a:spAutoFit/>
          </a:bodyPr>
          <a:lstStyle/>
          <a:p>
            <a:pPr algn="ctr"/>
            <a:r>
              <a:rPr kumimoji="1" lang="ja-JP" altLang="en-US" sz="6000" dirty="0" smtClean="0">
                <a:solidFill>
                  <a:schemeClr val="bg1"/>
                </a:solidFill>
                <a:latin typeface="+mj-lt"/>
              </a:rPr>
              <a:t>３</a:t>
            </a:r>
            <a:endParaRPr kumimoji="1" lang="ja-JP" altLang="en-US" sz="6000" dirty="0">
              <a:solidFill>
                <a:schemeClr val="bg1"/>
              </a:solidFill>
              <a:latin typeface="+mj-lt"/>
            </a:endParaRPr>
          </a:p>
        </p:txBody>
      </p:sp>
      <p:sp>
        <p:nvSpPr>
          <p:cNvPr id="15" name="テキスト ボックス 14"/>
          <p:cNvSpPr txBox="1"/>
          <p:nvPr/>
        </p:nvSpPr>
        <p:spPr>
          <a:xfrm>
            <a:off x="474845" y="5244914"/>
            <a:ext cx="1728192" cy="1015663"/>
          </a:xfrm>
          <a:prstGeom prst="rect">
            <a:avLst/>
          </a:prstGeom>
          <a:noFill/>
        </p:spPr>
        <p:txBody>
          <a:bodyPr wrap="square" rtlCol="0">
            <a:spAutoFit/>
          </a:bodyPr>
          <a:lstStyle/>
          <a:p>
            <a:pPr algn="ctr"/>
            <a:r>
              <a:rPr kumimoji="1" lang="ja-JP" altLang="en-US" sz="6000" dirty="0" smtClean="0">
                <a:solidFill>
                  <a:schemeClr val="bg1"/>
                </a:solidFill>
                <a:latin typeface="+mj-lt"/>
              </a:rPr>
              <a:t>４</a:t>
            </a:r>
            <a:endParaRPr kumimoji="1" lang="ja-JP" altLang="en-US" sz="6000" dirty="0">
              <a:solidFill>
                <a:schemeClr val="bg1"/>
              </a:solidFill>
              <a:latin typeface="+mj-lt"/>
            </a:endParaRPr>
          </a:p>
        </p:txBody>
      </p:sp>
      <p:sp>
        <p:nvSpPr>
          <p:cNvPr id="16" name="テキスト ボックス 15"/>
          <p:cNvSpPr txBox="1"/>
          <p:nvPr/>
        </p:nvSpPr>
        <p:spPr>
          <a:xfrm>
            <a:off x="2164499" y="5300006"/>
            <a:ext cx="6480720" cy="923330"/>
          </a:xfrm>
          <a:prstGeom prst="rect">
            <a:avLst/>
          </a:prstGeom>
          <a:noFill/>
        </p:spPr>
        <p:txBody>
          <a:bodyPr wrap="square" rtlCol="0">
            <a:spAutoFit/>
          </a:bodyPr>
          <a:lstStyle/>
          <a:p>
            <a:pPr algn="ctr"/>
            <a:r>
              <a:rPr lang="ja-JP" altLang="en-US" sz="3600" dirty="0"/>
              <a:t>称賛・支援的な共感</a:t>
            </a:r>
            <a:endParaRPr lang="en-US" altLang="ja-JP" sz="3600" dirty="0"/>
          </a:p>
          <a:p>
            <a:pPr algn="ctr"/>
            <a:r>
              <a:rPr lang="ja-JP" altLang="en-US" dirty="0"/>
              <a:t>「尊敬できる」「助けたい</a:t>
            </a:r>
            <a:r>
              <a:rPr lang="ja-JP" altLang="en-US" dirty="0" smtClean="0"/>
              <a:t>」</a:t>
            </a:r>
            <a:endParaRPr lang="ja-JP" altLang="en-US" dirty="0"/>
          </a:p>
        </p:txBody>
      </p:sp>
      <p:sp>
        <p:nvSpPr>
          <p:cNvPr id="17" name="テキスト ボックス 16"/>
          <p:cNvSpPr txBox="1"/>
          <p:nvPr/>
        </p:nvSpPr>
        <p:spPr>
          <a:xfrm>
            <a:off x="2195736" y="4122082"/>
            <a:ext cx="6449483" cy="923330"/>
          </a:xfrm>
          <a:prstGeom prst="rect">
            <a:avLst/>
          </a:prstGeom>
          <a:noFill/>
        </p:spPr>
        <p:txBody>
          <a:bodyPr wrap="square" rtlCol="0">
            <a:spAutoFit/>
          </a:bodyPr>
          <a:lstStyle/>
          <a:p>
            <a:pPr lvl="0" algn="ctr"/>
            <a:r>
              <a:rPr lang="ja-JP" altLang="en-US" sz="3600" dirty="0"/>
              <a:t>情報価値的な共感</a:t>
            </a:r>
            <a:endParaRPr lang="en-US" altLang="ja-JP" sz="3600" dirty="0"/>
          </a:p>
          <a:p>
            <a:pPr lvl="0" algn="ctr"/>
            <a:r>
              <a:rPr lang="ja-JP" altLang="en-US" dirty="0"/>
              <a:t>「有益だ」「多くの人が知るべき</a:t>
            </a:r>
            <a:r>
              <a:rPr lang="ja-JP" altLang="en-US" dirty="0" smtClean="0"/>
              <a:t>だ」</a:t>
            </a:r>
          </a:p>
        </p:txBody>
      </p:sp>
      <p:sp>
        <p:nvSpPr>
          <p:cNvPr id="18" name="テキスト ボックス 17"/>
          <p:cNvSpPr txBox="1"/>
          <p:nvPr/>
        </p:nvSpPr>
        <p:spPr>
          <a:xfrm>
            <a:off x="2180117" y="2930807"/>
            <a:ext cx="6449483" cy="923330"/>
          </a:xfrm>
          <a:prstGeom prst="rect">
            <a:avLst/>
          </a:prstGeom>
          <a:noFill/>
        </p:spPr>
        <p:txBody>
          <a:bodyPr wrap="square" rtlCol="0">
            <a:spAutoFit/>
          </a:bodyPr>
          <a:lstStyle/>
          <a:p>
            <a:pPr lvl="0" algn="ctr"/>
            <a:r>
              <a:rPr lang="ja-JP" altLang="en-US" sz="3600" dirty="0"/>
              <a:t>感情的共感</a:t>
            </a:r>
            <a:endParaRPr lang="en-US" altLang="ja-JP" sz="3600" dirty="0"/>
          </a:p>
          <a:p>
            <a:pPr lvl="0" algn="ctr"/>
            <a:r>
              <a:rPr lang="ja-JP" altLang="en-US" dirty="0"/>
              <a:t>「笑える」「泣ける」「美しい</a:t>
            </a:r>
            <a:r>
              <a:rPr lang="ja-JP" altLang="en-US" dirty="0" smtClean="0"/>
              <a:t>」</a:t>
            </a:r>
            <a:endParaRPr lang="ja-JP" altLang="en-US" dirty="0"/>
          </a:p>
        </p:txBody>
      </p:sp>
      <p:sp>
        <p:nvSpPr>
          <p:cNvPr id="19" name="テキスト ボックス 18"/>
          <p:cNvSpPr txBox="1"/>
          <p:nvPr/>
        </p:nvSpPr>
        <p:spPr>
          <a:xfrm>
            <a:off x="2195736" y="1751720"/>
            <a:ext cx="6624736" cy="923330"/>
          </a:xfrm>
          <a:prstGeom prst="rect">
            <a:avLst/>
          </a:prstGeom>
          <a:noFill/>
        </p:spPr>
        <p:txBody>
          <a:bodyPr wrap="square" rtlCol="0">
            <a:spAutoFit/>
          </a:bodyPr>
          <a:lstStyle/>
          <a:p>
            <a:pPr lvl="0" algn="ctr"/>
            <a:r>
              <a:rPr lang="ja-JP" altLang="en-US" sz="3600" dirty="0"/>
              <a:t>同意的共感　</a:t>
            </a:r>
            <a:endParaRPr lang="en-US" altLang="ja-JP" sz="3600" dirty="0"/>
          </a:p>
          <a:p>
            <a:pPr lvl="0" algn="ctr"/>
            <a:r>
              <a:rPr lang="ja-JP" altLang="en-US" dirty="0"/>
              <a:t>「わかる」「あるある</a:t>
            </a:r>
            <a:r>
              <a:rPr lang="ja-JP" altLang="en-US" dirty="0" smtClean="0"/>
              <a:t>」</a:t>
            </a:r>
            <a:endParaRPr lang="ja-JP" altLang="en-US" dirty="0"/>
          </a:p>
        </p:txBody>
      </p:sp>
    </p:spTree>
    <p:extLst>
      <p:ext uri="{BB962C8B-B14F-4D97-AF65-F5344CB8AC3E}">
        <p14:creationId xmlns:p14="http://schemas.microsoft.com/office/powerpoint/2010/main" val="4195637736"/>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altLang="ja-JP" dirty="0" smtClean="0"/>
              <a:t>Identify</a:t>
            </a:r>
            <a:r>
              <a:rPr lang="ja-JP" altLang="en-US" dirty="0" smtClean="0"/>
              <a:t>（確認する）の有無による変化</a:t>
            </a:r>
            <a:endParaRPr kumimoji="1" lang="ja-JP" altLang="en-US" dirty="0"/>
          </a:p>
        </p:txBody>
      </p:sp>
      <p:sp>
        <p:nvSpPr>
          <p:cNvPr id="4" name="スライド番号プレースホルダー 3"/>
          <p:cNvSpPr>
            <a:spLocks noGrp="1"/>
          </p:cNvSpPr>
          <p:nvPr>
            <p:ph type="sldNum" sz="quarter" idx="12"/>
          </p:nvPr>
        </p:nvSpPr>
        <p:spPr/>
        <p:txBody>
          <a:bodyPr/>
          <a:lstStyle/>
          <a:p>
            <a:fld id="{7820C1B0-3616-4417-94E3-D3111C4C3CCA}" type="slidenum">
              <a:rPr kumimoji="1" lang="ja-JP" altLang="en-US" smtClean="0"/>
              <a:pPr/>
              <a:t>35</a:t>
            </a:fld>
            <a:endParaRPr kumimoji="1" lang="ja-JP" altLang="en-US" dirty="0"/>
          </a:p>
        </p:txBody>
      </p:sp>
      <p:pic>
        <p:nvPicPr>
          <p:cNvPr id="5"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t="20524"/>
          <a:stretch/>
        </p:blipFill>
        <p:spPr bwMode="auto">
          <a:xfrm>
            <a:off x="229001" y="2692934"/>
            <a:ext cx="8651710" cy="21078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テキスト ボックス 5"/>
          <p:cNvSpPr txBox="1"/>
          <p:nvPr/>
        </p:nvSpPr>
        <p:spPr>
          <a:xfrm>
            <a:off x="7296535" y="6154095"/>
            <a:ext cx="1584176" cy="369332"/>
          </a:xfrm>
          <a:prstGeom prst="rect">
            <a:avLst/>
          </a:prstGeom>
          <a:noFill/>
        </p:spPr>
        <p:txBody>
          <a:bodyPr wrap="square" rtlCol="0">
            <a:spAutoFit/>
          </a:bodyPr>
          <a:lstStyle/>
          <a:p>
            <a:pPr algn="r"/>
            <a:r>
              <a:rPr lang="ja-JP" altLang="en-US" dirty="0" smtClean="0"/>
              <a:t>参照：</a:t>
            </a:r>
            <a:r>
              <a:rPr kumimoji="1" lang="ja-JP" altLang="en-US" dirty="0" smtClean="0"/>
              <a:t>電通</a:t>
            </a:r>
            <a:endParaRPr kumimoji="1" lang="ja-JP" altLang="en-US" dirty="0"/>
          </a:p>
        </p:txBody>
      </p:sp>
      <p:sp>
        <p:nvSpPr>
          <p:cNvPr id="3" name="角丸四角形 2"/>
          <p:cNvSpPr/>
          <p:nvPr/>
        </p:nvSpPr>
        <p:spPr>
          <a:xfrm>
            <a:off x="2915728" y="2564904"/>
            <a:ext cx="1466491" cy="2448272"/>
          </a:xfrm>
          <a:prstGeom prst="roundRect">
            <a:avLst/>
          </a:prstGeom>
          <a:noFill/>
          <a:ln w="762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Tree>
    <p:extLst>
      <p:ext uri="{BB962C8B-B14F-4D97-AF65-F5344CB8AC3E}">
        <p14:creationId xmlns:p14="http://schemas.microsoft.com/office/powerpoint/2010/main" val="2283050858"/>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a:t>
            </a:r>
            <a:r>
              <a:rPr lang="en-US" altLang="ja-JP" b="1" dirty="0">
                <a:solidFill>
                  <a:schemeClr val="bg1"/>
                </a:solidFill>
              </a:rPr>
              <a:t>Identify</a:t>
            </a:r>
            <a:r>
              <a:rPr lang="ja-JP" altLang="en-US" b="1" dirty="0">
                <a:solidFill>
                  <a:schemeClr val="bg1"/>
                </a:solidFill>
              </a:rPr>
              <a:t>　</a:t>
            </a:r>
            <a:r>
              <a:rPr lang="ja-JP" altLang="en-US" dirty="0"/>
              <a:t>確認」が</a:t>
            </a:r>
            <a:r>
              <a:rPr lang="ja-JP" altLang="en-US" dirty="0" smtClean="0"/>
              <a:t>必要無い共感</a:t>
            </a:r>
            <a:endParaRPr kumimoji="1" lang="ja-JP" altLang="en-US" dirty="0"/>
          </a:p>
        </p:txBody>
      </p:sp>
      <p:sp>
        <p:nvSpPr>
          <p:cNvPr id="4" name="スライド番号プレースホルダー 3"/>
          <p:cNvSpPr>
            <a:spLocks noGrp="1"/>
          </p:cNvSpPr>
          <p:nvPr>
            <p:ph type="sldNum" sz="quarter" idx="12"/>
          </p:nvPr>
        </p:nvSpPr>
        <p:spPr/>
        <p:txBody>
          <a:bodyPr/>
          <a:lstStyle/>
          <a:p>
            <a:fld id="{7820C1B0-3616-4417-94E3-D3111C4C3CCA}" type="slidenum">
              <a:rPr kumimoji="1" lang="ja-JP" altLang="en-US" smtClean="0"/>
              <a:pPr/>
              <a:t>36</a:t>
            </a:fld>
            <a:endParaRPr kumimoji="1" lang="ja-JP" altLang="en-US" dirty="0"/>
          </a:p>
        </p:txBody>
      </p:sp>
      <p:graphicFrame>
        <p:nvGraphicFramePr>
          <p:cNvPr id="11" name="図表 10"/>
          <p:cNvGraphicFramePr/>
          <p:nvPr>
            <p:extLst>
              <p:ext uri="{D42A27DB-BD31-4B8C-83A1-F6EECF244321}">
                <p14:modId xmlns:p14="http://schemas.microsoft.com/office/powerpoint/2010/main" val="405973373"/>
              </p:ext>
            </p:extLst>
          </p:nvPr>
        </p:nvGraphicFramePr>
        <p:xfrm>
          <a:off x="395536" y="1664324"/>
          <a:ext cx="8352928" cy="464499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2" name="テキスト ボックス 11"/>
          <p:cNvSpPr txBox="1"/>
          <p:nvPr/>
        </p:nvSpPr>
        <p:spPr>
          <a:xfrm>
            <a:off x="474440" y="1717315"/>
            <a:ext cx="1728192" cy="1015663"/>
          </a:xfrm>
          <a:prstGeom prst="rect">
            <a:avLst/>
          </a:prstGeom>
          <a:noFill/>
        </p:spPr>
        <p:txBody>
          <a:bodyPr wrap="square" rtlCol="0">
            <a:spAutoFit/>
          </a:bodyPr>
          <a:lstStyle/>
          <a:p>
            <a:pPr algn="ctr"/>
            <a:r>
              <a:rPr kumimoji="1" lang="ja-JP" altLang="en-US" sz="6000" dirty="0" smtClean="0">
                <a:solidFill>
                  <a:schemeClr val="bg1"/>
                </a:solidFill>
                <a:latin typeface="+mj-lt"/>
              </a:rPr>
              <a:t>１</a:t>
            </a:r>
            <a:endParaRPr kumimoji="1" lang="ja-JP" altLang="en-US" sz="6000" dirty="0">
              <a:solidFill>
                <a:schemeClr val="bg1"/>
              </a:solidFill>
              <a:latin typeface="+mj-lt"/>
            </a:endParaRPr>
          </a:p>
        </p:txBody>
      </p:sp>
      <p:sp>
        <p:nvSpPr>
          <p:cNvPr id="13" name="テキスト ボックス 12"/>
          <p:cNvSpPr txBox="1"/>
          <p:nvPr/>
        </p:nvSpPr>
        <p:spPr>
          <a:xfrm>
            <a:off x="486407" y="2923505"/>
            <a:ext cx="1728192" cy="1015663"/>
          </a:xfrm>
          <a:prstGeom prst="rect">
            <a:avLst/>
          </a:prstGeom>
          <a:noFill/>
        </p:spPr>
        <p:txBody>
          <a:bodyPr wrap="square" rtlCol="0">
            <a:spAutoFit/>
          </a:bodyPr>
          <a:lstStyle/>
          <a:p>
            <a:pPr algn="ctr"/>
            <a:r>
              <a:rPr kumimoji="1" lang="ja-JP" altLang="en-US" sz="6000" dirty="0" smtClean="0">
                <a:solidFill>
                  <a:schemeClr val="bg1"/>
                </a:solidFill>
                <a:latin typeface="+mj-lt"/>
              </a:rPr>
              <a:t>２</a:t>
            </a:r>
            <a:endParaRPr kumimoji="1" lang="ja-JP" altLang="en-US" sz="6000" dirty="0">
              <a:solidFill>
                <a:schemeClr val="bg1"/>
              </a:solidFill>
              <a:latin typeface="+mj-lt"/>
            </a:endParaRPr>
          </a:p>
        </p:txBody>
      </p:sp>
      <p:sp>
        <p:nvSpPr>
          <p:cNvPr id="14" name="テキスト ボックス 13"/>
          <p:cNvSpPr txBox="1"/>
          <p:nvPr/>
        </p:nvSpPr>
        <p:spPr>
          <a:xfrm>
            <a:off x="436307" y="4094090"/>
            <a:ext cx="1728192" cy="1015663"/>
          </a:xfrm>
          <a:prstGeom prst="rect">
            <a:avLst/>
          </a:prstGeom>
          <a:noFill/>
        </p:spPr>
        <p:txBody>
          <a:bodyPr wrap="square" rtlCol="0">
            <a:spAutoFit/>
          </a:bodyPr>
          <a:lstStyle/>
          <a:p>
            <a:pPr algn="ctr"/>
            <a:r>
              <a:rPr kumimoji="1" lang="ja-JP" altLang="en-US" sz="6000" dirty="0" smtClean="0">
                <a:solidFill>
                  <a:schemeClr val="bg1"/>
                </a:solidFill>
                <a:latin typeface="+mj-lt"/>
              </a:rPr>
              <a:t>３</a:t>
            </a:r>
            <a:endParaRPr kumimoji="1" lang="ja-JP" altLang="en-US" sz="6000" dirty="0">
              <a:solidFill>
                <a:schemeClr val="bg1"/>
              </a:solidFill>
              <a:latin typeface="+mj-lt"/>
            </a:endParaRPr>
          </a:p>
        </p:txBody>
      </p:sp>
      <p:sp>
        <p:nvSpPr>
          <p:cNvPr id="15" name="テキスト ボックス 14"/>
          <p:cNvSpPr txBox="1"/>
          <p:nvPr/>
        </p:nvSpPr>
        <p:spPr>
          <a:xfrm>
            <a:off x="451925" y="5253839"/>
            <a:ext cx="1728192" cy="1015663"/>
          </a:xfrm>
          <a:prstGeom prst="rect">
            <a:avLst/>
          </a:prstGeom>
          <a:noFill/>
        </p:spPr>
        <p:txBody>
          <a:bodyPr wrap="square" rtlCol="0">
            <a:spAutoFit/>
          </a:bodyPr>
          <a:lstStyle/>
          <a:p>
            <a:pPr algn="ctr"/>
            <a:r>
              <a:rPr kumimoji="1" lang="ja-JP" altLang="en-US" sz="6000" dirty="0" smtClean="0">
                <a:solidFill>
                  <a:schemeClr val="bg1"/>
                </a:solidFill>
                <a:latin typeface="+mj-lt"/>
              </a:rPr>
              <a:t>４</a:t>
            </a:r>
            <a:endParaRPr kumimoji="1" lang="ja-JP" altLang="en-US" sz="6000" dirty="0">
              <a:solidFill>
                <a:schemeClr val="bg1"/>
              </a:solidFill>
              <a:latin typeface="+mj-lt"/>
            </a:endParaRPr>
          </a:p>
        </p:txBody>
      </p:sp>
      <p:sp>
        <p:nvSpPr>
          <p:cNvPr id="16" name="テキスト ボックス 15"/>
          <p:cNvSpPr txBox="1"/>
          <p:nvPr/>
        </p:nvSpPr>
        <p:spPr>
          <a:xfrm>
            <a:off x="2164499" y="5300006"/>
            <a:ext cx="6480720" cy="923330"/>
          </a:xfrm>
          <a:prstGeom prst="rect">
            <a:avLst/>
          </a:prstGeom>
          <a:noFill/>
        </p:spPr>
        <p:txBody>
          <a:bodyPr wrap="square" rtlCol="0">
            <a:spAutoFit/>
          </a:bodyPr>
          <a:lstStyle/>
          <a:p>
            <a:pPr algn="ctr"/>
            <a:r>
              <a:rPr lang="ja-JP" altLang="en-US" sz="3600" dirty="0">
                <a:solidFill>
                  <a:schemeClr val="tx2">
                    <a:lumMod val="40000"/>
                    <a:lumOff val="60000"/>
                  </a:schemeClr>
                </a:solidFill>
              </a:rPr>
              <a:t>称賛・支援的な共感</a:t>
            </a:r>
            <a:endParaRPr lang="en-US" altLang="ja-JP" sz="3600" dirty="0">
              <a:solidFill>
                <a:schemeClr val="tx2">
                  <a:lumMod val="40000"/>
                  <a:lumOff val="60000"/>
                </a:schemeClr>
              </a:solidFill>
            </a:endParaRPr>
          </a:p>
          <a:p>
            <a:pPr algn="ctr"/>
            <a:r>
              <a:rPr lang="ja-JP" altLang="en-US" dirty="0">
                <a:solidFill>
                  <a:schemeClr val="tx2">
                    <a:lumMod val="40000"/>
                    <a:lumOff val="60000"/>
                  </a:schemeClr>
                </a:solidFill>
              </a:rPr>
              <a:t>「尊敬できる」「助けたい</a:t>
            </a:r>
            <a:r>
              <a:rPr lang="ja-JP" altLang="en-US" dirty="0" smtClean="0">
                <a:solidFill>
                  <a:schemeClr val="tx2">
                    <a:lumMod val="40000"/>
                    <a:lumOff val="60000"/>
                  </a:schemeClr>
                </a:solidFill>
              </a:rPr>
              <a:t>」</a:t>
            </a:r>
            <a:endParaRPr lang="ja-JP" altLang="en-US" dirty="0">
              <a:solidFill>
                <a:schemeClr val="tx2">
                  <a:lumMod val="40000"/>
                  <a:lumOff val="60000"/>
                </a:schemeClr>
              </a:solidFill>
            </a:endParaRPr>
          </a:p>
        </p:txBody>
      </p:sp>
      <p:sp>
        <p:nvSpPr>
          <p:cNvPr id="17" name="テキスト ボックス 16"/>
          <p:cNvSpPr txBox="1"/>
          <p:nvPr/>
        </p:nvSpPr>
        <p:spPr>
          <a:xfrm>
            <a:off x="2180116" y="4140256"/>
            <a:ext cx="6449483" cy="923330"/>
          </a:xfrm>
          <a:prstGeom prst="rect">
            <a:avLst/>
          </a:prstGeom>
          <a:noFill/>
        </p:spPr>
        <p:txBody>
          <a:bodyPr wrap="square" rtlCol="0">
            <a:spAutoFit/>
          </a:bodyPr>
          <a:lstStyle/>
          <a:p>
            <a:pPr lvl="0" algn="ctr"/>
            <a:r>
              <a:rPr lang="ja-JP" altLang="en-US" sz="3600" dirty="0">
                <a:solidFill>
                  <a:schemeClr val="tx2">
                    <a:lumMod val="40000"/>
                    <a:lumOff val="60000"/>
                  </a:schemeClr>
                </a:solidFill>
              </a:rPr>
              <a:t>情報価値的な共感</a:t>
            </a:r>
            <a:endParaRPr lang="en-US" altLang="ja-JP" sz="3600" dirty="0">
              <a:solidFill>
                <a:schemeClr val="tx2">
                  <a:lumMod val="40000"/>
                  <a:lumOff val="60000"/>
                </a:schemeClr>
              </a:solidFill>
            </a:endParaRPr>
          </a:p>
          <a:p>
            <a:pPr lvl="0" algn="ctr"/>
            <a:r>
              <a:rPr lang="ja-JP" altLang="en-US" dirty="0">
                <a:solidFill>
                  <a:schemeClr val="tx2">
                    <a:lumMod val="40000"/>
                    <a:lumOff val="60000"/>
                  </a:schemeClr>
                </a:solidFill>
              </a:rPr>
              <a:t>「有益だ」「多くの人が知るべき</a:t>
            </a:r>
            <a:r>
              <a:rPr lang="ja-JP" altLang="en-US" dirty="0" smtClean="0">
                <a:solidFill>
                  <a:schemeClr val="tx2">
                    <a:lumMod val="40000"/>
                    <a:lumOff val="60000"/>
                  </a:schemeClr>
                </a:solidFill>
              </a:rPr>
              <a:t>だ」</a:t>
            </a:r>
          </a:p>
        </p:txBody>
      </p:sp>
      <p:sp>
        <p:nvSpPr>
          <p:cNvPr id="18" name="テキスト ボックス 17"/>
          <p:cNvSpPr txBox="1"/>
          <p:nvPr/>
        </p:nvSpPr>
        <p:spPr>
          <a:xfrm>
            <a:off x="2180117" y="2930807"/>
            <a:ext cx="6449483" cy="923330"/>
          </a:xfrm>
          <a:prstGeom prst="rect">
            <a:avLst/>
          </a:prstGeom>
          <a:noFill/>
        </p:spPr>
        <p:txBody>
          <a:bodyPr wrap="square" rtlCol="0">
            <a:spAutoFit/>
          </a:bodyPr>
          <a:lstStyle/>
          <a:p>
            <a:pPr lvl="0" algn="ctr"/>
            <a:r>
              <a:rPr lang="ja-JP" altLang="en-US" sz="3600" dirty="0"/>
              <a:t>感情的共感</a:t>
            </a:r>
            <a:endParaRPr lang="en-US" altLang="ja-JP" sz="3600" dirty="0"/>
          </a:p>
          <a:p>
            <a:pPr lvl="0" algn="ctr"/>
            <a:r>
              <a:rPr lang="ja-JP" altLang="en-US" dirty="0"/>
              <a:t>「笑える」「泣ける」「美しい</a:t>
            </a:r>
            <a:r>
              <a:rPr lang="ja-JP" altLang="en-US" dirty="0" smtClean="0"/>
              <a:t>」</a:t>
            </a:r>
            <a:endParaRPr lang="ja-JP" altLang="en-US" dirty="0"/>
          </a:p>
        </p:txBody>
      </p:sp>
      <p:sp>
        <p:nvSpPr>
          <p:cNvPr id="19" name="テキスト ボックス 18"/>
          <p:cNvSpPr txBox="1"/>
          <p:nvPr/>
        </p:nvSpPr>
        <p:spPr>
          <a:xfrm>
            <a:off x="2195736" y="1751720"/>
            <a:ext cx="6624736" cy="923330"/>
          </a:xfrm>
          <a:prstGeom prst="rect">
            <a:avLst/>
          </a:prstGeom>
          <a:noFill/>
        </p:spPr>
        <p:txBody>
          <a:bodyPr wrap="square" rtlCol="0">
            <a:spAutoFit/>
          </a:bodyPr>
          <a:lstStyle/>
          <a:p>
            <a:pPr lvl="0" algn="ctr"/>
            <a:r>
              <a:rPr lang="ja-JP" altLang="en-US" sz="3600" dirty="0"/>
              <a:t>同意的共感　</a:t>
            </a:r>
            <a:endParaRPr lang="en-US" altLang="ja-JP" sz="3600" dirty="0"/>
          </a:p>
          <a:p>
            <a:pPr lvl="0" algn="ctr"/>
            <a:r>
              <a:rPr lang="ja-JP" altLang="en-US" dirty="0"/>
              <a:t>「わかる」「あるある</a:t>
            </a:r>
            <a:r>
              <a:rPr lang="ja-JP" altLang="en-US" dirty="0" smtClean="0"/>
              <a:t>」</a:t>
            </a:r>
            <a:endParaRPr lang="ja-JP" altLang="en-US" dirty="0"/>
          </a:p>
        </p:txBody>
      </p:sp>
      <p:sp>
        <p:nvSpPr>
          <p:cNvPr id="6" name="正方形/長方形 5"/>
          <p:cNvSpPr/>
          <p:nvPr/>
        </p:nvSpPr>
        <p:spPr>
          <a:xfrm>
            <a:off x="489045" y="4494227"/>
            <a:ext cx="8368547" cy="1375166"/>
          </a:xfrm>
          <a:prstGeom prst="rect">
            <a:avLst/>
          </a:prstGeom>
          <a:solidFill>
            <a:schemeClr val="bg1"/>
          </a:solidFill>
          <a:ln w="762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 name="テキスト ボックス 4"/>
          <p:cNvSpPr txBox="1"/>
          <p:nvPr/>
        </p:nvSpPr>
        <p:spPr>
          <a:xfrm>
            <a:off x="218863" y="4827867"/>
            <a:ext cx="8892480" cy="707886"/>
          </a:xfrm>
          <a:prstGeom prst="rect">
            <a:avLst/>
          </a:prstGeom>
          <a:noFill/>
        </p:spPr>
        <p:txBody>
          <a:bodyPr wrap="square" rtlCol="0">
            <a:spAutoFit/>
          </a:bodyPr>
          <a:lstStyle/>
          <a:p>
            <a:pPr algn="ctr"/>
            <a:r>
              <a:rPr kumimoji="1" lang="ja-JP" altLang="en-US" sz="4000" dirty="0" smtClean="0"/>
              <a:t>リアルタイムで書き込みやすい</a:t>
            </a:r>
            <a:endParaRPr kumimoji="1" lang="ja-JP" altLang="en-US" sz="4000" dirty="0"/>
          </a:p>
        </p:txBody>
      </p:sp>
      <p:sp>
        <p:nvSpPr>
          <p:cNvPr id="7" name="下矢印 6"/>
          <p:cNvSpPr/>
          <p:nvPr/>
        </p:nvSpPr>
        <p:spPr>
          <a:xfrm>
            <a:off x="3953238" y="3939168"/>
            <a:ext cx="1440160" cy="392988"/>
          </a:xfrm>
          <a:prstGeom prst="downArrow">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1391606262"/>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仮説</a:t>
            </a:r>
            <a:endParaRPr kumimoji="1" lang="ja-JP" altLang="en-US" dirty="0"/>
          </a:p>
        </p:txBody>
      </p:sp>
      <p:sp>
        <p:nvSpPr>
          <p:cNvPr id="3" name="コンテンツ プレースホルダー 2"/>
          <p:cNvSpPr>
            <a:spLocks noGrp="1"/>
          </p:cNvSpPr>
          <p:nvPr>
            <p:ph idx="1"/>
          </p:nvPr>
        </p:nvSpPr>
        <p:spPr>
          <a:xfrm>
            <a:off x="539552" y="2204864"/>
            <a:ext cx="8136904" cy="3456384"/>
          </a:xfrm>
        </p:spPr>
        <p:txBody>
          <a:bodyPr>
            <a:normAutofit/>
          </a:bodyPr>
          <a:lstStyle/>
          <a:p>
            <a:pPr marL="0" indent="0">
              <a:buNone/>
            </a:pPr>
            <a:r>
              <a:rPr lang="ja-JP" altLang="en-US" sz="3600" dirty="0" smtClean="0"/>
              <a:t>「</a:t>
            </a:r>
            <a:r>
              <a:rPr lang="ja-JP" altLang="en-US" sz="3600" b="1" dirty="0" smtClean="0">
                <a:solidFill>
                  <a:schemeClr val="accent3"/>
                </a:solidFill>
              </a:rPr>
              <a:t>同意的共感</a:t>
            </a:r>
            <a:r>
              <a:rPr lang="ja-JP" altLang="en-US" sz="3600" dirty="0" smtClean="0"/>
              <a:t>」や「</a:t>
            </a:r>
            <a:r>
              <a:rPr lang="ja-JP" altLang="en-US" sz="3600" b="1" dirty="0" smtClean="0">
                <a:solidFill>
                  <a:schemeClr val="accent3"/>
                </a:solidFill>
              </a:rPr>
              <a:t>感情的共感</a:t>
            </a:r>
            <a:r>
              <a:rPr lang="ja-JP" altLang="en-US" sz="3600" dirty="0" smtClean="0"/>
              <a:t>」を与える番組で商品・サービスを紹介する方が、「</a:t>
            </a:r>
            <a:r>
              <a:rPr lang="ja-JP" altLang="en-US" sz="3600" b="1" dirty="0" smtClean="0">
                <a:solidFill>
                  <a:schemeClr val="accent4"/>
                </a:solidFill>
              </a:rPr>
              <a:t>情報的価値共感</a:t>
            </a:r>
            <a:r>
              <a:rPr lang="ja-JP" altLang="en-US" sz="3600" dirty="0" smtClean="0"/>
              <a:t>」や「</a:t>
            </a:r>
            <a:r>
              <a:rPr lang="ja-JP" altLang="en-US" sz="3600" b="1" dirty="0" smtClean="0">
                <a:solidFill>
                  <a:schemeClr val="accent4"/>
                </a:solidFill>
              </a:rPr>
              <a:t>称賛・支援的共感</a:t>
            </a:r>
            <a:r>
              <a:rPr lang="ja-JP" altLang="en-US" sz="3600" dirty="0" smtClean="0"/>
              <a:t>」を与える番組で紹介するよりもインターネットコミュニティ上にその情報がリアルタイムに書き込まれる傾向が</a:t>
            </a:r>
            <a:r>
              <a:rPr lang="ja-JP" altLang="en-US" sz="3600" dirty="0" smtClean="0"/>
              <a:t>高い</a:t>
            </a:r>
            <a:endParaRPr lang="en-US" altLang="ja-JP" sz="3600" dirty="0" smtClean="0"/>
          </a:p>
        </p:txBody>
      </p:sp>
      <p:sp>
        <p:nvSpPr>
          <p:cNvPr id="4" name="スライド番号プレースホルダー 3"/>
          <p:cNvSpPr>
            <a:spLocks noGrp="1"/>
          </p:cNvSpPr>
          <p:nvPr>
            <p:ph type="sldNum" sz="quarter" idx="12"/>
          </p:nvPr>
        </p:nvSpPr>
        <p:spPr/>
        <p:txBody>
          <a:bodyPr/>
          <a:lstStyle/>
          <a:p>
            <a:fld id="{7820C1B0-3616-4417-94E3-D3111C4C3CCA}" type="slidenum">
              <a:rPr kumimoji="1" lang="ja-JP" altLang="en-US" smtClean="0"/>
              <a:pPr/>
              <a:t>37</a:t>
            </a:fld>
            <a:endParaRPr kumimoji="1" lang="ja-JP" altLang="en-US" dirty="0"/>
          </a:p>
        </p:txBody>
      </p:sp>
      <p:sp>
        <p:nvSpPr>
          <p:cNvPr id="5" name="正方形/長方形 4"/>
          <p:cNvSpPr/>
          <p:nvPr/>
        </p:nvSpPr>
        <p:spPr>
          <a:xfrm>
            <a:off x="251520" y="1700808"/>
            <a:ext cx="8640960" cy="4464496"/>
          </a:xfrm>
          <a:prstGeom prst="rect">
            <a:avLst/>
          </a:prstGeom>
          <a:noFill/>
          <a:ln w="762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2500452515"/>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仮説検証</a:t>
            </a:r>
            <a:endParaRPr kumimoji="1" lang="ja-JP" altLang="en-US" dirty="0"/>
          </a:p>
        </p:txBody>
      </p:sp>
      <p:sp>
        <p:nvSpPr>
          <p:cNvPr id="3" name="コンテンツ プレースホルダー 2"/>
          <p:cNvSpPr>
            <a:spLocks noGrp="1"/>
          </p:cNvSpPr>
          <p:nvPr>
            <p:ph idx="1"/>
          </p:nvPr>
        </p:nvSpPr>
        <p:spPr/>
        <p:txBody>
          <a:bodyPr/>
          <a:lstStyle/>
          <a:p>
            <a:endParaRPr kumimoji="1" lang="ja-JP" altLang="en-US" dirty="0"/>
          </a:p>
        </p:txBody>
      </p:sp>
      <p:sp>
        <p:nvSpPr>
          <p:cNvPr id="4" name="スライド番号プレースホルダー 3"/>
          <p:cNvSpPr>
            <a:spLocks noGrp="1"/>
          </p:cNvSpPr>
          <p:nvPr>
            <p:ph type="sldNum" sz="quarter" idx="12"/>
          </p:nvPr>
        </p:nvSpPr>
        <p:spPr/>
        <p:txBody>
          <a:bodyPr/>
          <a:lstStyle/>
          <a:p>
            <a:fld id="{7820C1B0-3616-4417-94E3-D3111C4C3CCA}" type="slidenum">
              <a:rPr kumimoji="1" lang="ja-JP" altLang="en-US" smtClean="0"/>
              <a:pPr/>
              <a:t>38</a:t>
            </a:fld>
            <a:endParaRPr kumimoji="1" lang="ja-JP" altLang="en-US" dirty="0"/>
          </a:p>
        </p:txBody>
      </p:sp>
    </p:spTree>
    <p:extLst>
      <p:ext uri="{BB962C8B-B14F-4D97-AF65-F5344CB8AC3E}">
        <p14:creationId xmlns:p14="http://schemas.microsoft.com/office/powerpoint/2010/main" val="1469415649"/>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学術的インプリケーション</a:t>
            </a:r>
            <a:endParaRPr kumimoji="1" lang="ja-JP" altLang="en-US" dirty="0"/>
          </a:p>
        </p:txBody>
      </p:sp>
      <p:sp>
        <p:nvSpPr>
          <p:cNvPr id="4" name="スライド番号プレースホルダー 3"/>
          <p:cNvSpPr>
            <a:spLocks noGrp="1"/>
          </p:cNvSpPr>
          <p:nvPr>
            <p:ph type="sldNum" sz="quarter" idx="12"/>
          </p:nvPr>
        </p:nvSpPr>
        <p:spPr/>
        <p:txBody>
          <a:bodyPr/>
          <a:lstStyle/>
          <a:p>
            <a:fld id="{7820C1B0-3616-4417-94E3-D3111C4C3CCA}" type="slidenum">
              <a:rPr kumimoji="1" lang="ja-JP" altLang="en-US" smtClean="0"/>
              <a:pPr/>
              <a:t>39</a:t>
            </a:fld>
            <a:endParaRPr kumimoji="1" lang="ja-JP" altLang="en-US" dirty="0"/>
          </a:p>
        </p:txBody>
      </p:sp>
      <p:sp>
        <p:nvSpPr>
          <p:cNvPr id="5" name="テキスト ボックス 4"/>
          <p:cNvSpPr txBox="1"/>
          <p:nvPr/>
        </p:nvSpPr>
        <p:spPr>
          <a:xfrm>
            <a:off x="467544" y="2132856"/>
            <a:ext cx="8208912" cy="3046988"/>
          </a:xfrm>
          <a:prstGeom prst="rect">
            <a:avLst/>
          </a:prstGeom>
          <a:noFill/>
        </p:spPr>
        <p:txBody>
          <a:bodyPr wrap="square" rtlCol="0">
            <a:spAutoFit/>
          </a:bodyPr>
          <a:lstStyle/>
          <a:p>
            <a:r>
              <a:rPr lang="ja-JP" altLang="en-US" sz="3200" dirty="0"/>
              <a:t>テレビパブリシティとソーシャルメディアのリアルタイムにおける関連性の既存研究がない中、本研究ではテレビパブリシティ番組で紹介された商品を視聴者がリアルタイムでソーシャルメディアに</a:t>
            </a:r>
            <a:r>
              <a:rPr lang="ja-JP" altLang="ja-JP" sz="3200" dirty="0"/>
              <a:t>書き込</a:t>
            </a:r>
            <a:r>
              <a:rPr lang="ja-JP" altLang="en-US" sz="3200" dirty="0"/>
              <a:t>む</a:t>
            </a:r>
            <a:r>
              <a:rPr lang="ja-JP" altLang="ja-JP" sz="3200" dirty="0"/>
              <a:t>要因</a:t>
            </a:r>
            <a:r>
              <a:rPr lang="ja-JP" altLang="en-US" sz="3200" dirty="0"/>
              <a:t>を明らかにすることができた</a:t>
            </a:r>
            <a:r>
              <a:rPr lang="ja-JP" altLang="ja-JP" sz="3200" dirty="0" smtClean="0"/>
              <a:t>。</a:t>
            </a:r>
            <a:endParaRPr lang="en-US" altLang="ja-JP" sz="3200" dirty="0"/>
          </a:p>
        </p:txBody>
      </p:sp>
      <p:sp>
        <p:nvSpPr>
          <p:cNvPr id="6" name="正方形/長方形 5"/>
          <p:cNvSpPr/>
          <p:nvPr/>
        </p:nvSpPr>
        <p:spPr>
          <a:xfrm>
            <a:off x="179512" y="1916832"/>
            <a:ext cx="8784976" cy="3456384"/>
          </a:xfrm>
          <a:prstGeom prst="rect">
            <a:avLst/>
          </a:prstGeom>
          <a:noFill/>
          <a:ln w="76200" cmpd="dbl">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383951877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テレビパブリシティとは</a:t>
            </a:r>
            <a:endParaRPr kumimoji="1" lang="ja-JP" altLang="en-US" dirty="0"/>
          </a:p>
        </p:txBody>
      </p:sp>
      <p:sp>
        <p:nvSpPr>
          <p:cNvPr id="7" name="コンテンツ プレースホルダ 6"/>
          <p:cNvSpPr>
            <a:spLocks noGrp="1"/>
          </p:cNvSpPr>
          <p:nvPr>
            <p:ph idx="1"/>
          </p:nvPr>
        </p:nvSpPr>
        <p:spPr>
          <a:xfrm>
            <a:off x="457200" y="1340768"/>
            <a:ext cx="8229600" cy="5112568"/>
          </a:xfrm>
        </p:spPr>
        <p:txBody>
          <a:bodyPr anchor="ctr"/>
          <a:lstStyle/>
          <a:p>
            <a:pPr marL="109728" indent="0">
              <a:buNone/>
            </a:pPr>
            <a:r>
              <a:rPr lang="ja-JP" altLang="en-US" sz="3200" dirty="0"/>
              <a:t>テレビ番組（ニュース報道、会社情報、バラエティ、ドラマなど）において、企業の製品やサービスなど、取り上げてほしい事項をニュースやトピック、番組内の企画として露出実現する手法。</a:t>
            </a:r>
          </a:p>
          <a:p>
            <a:pPr marL="109728" indent="0" algn="r">
              <a:buNone/>
            </a:pPr>
            <a:r>
              <a:rPr lang="ja-JP" altLang="en-US" sz="2400" dirty="0" smtClean="0"/>
              <a:t>株式</a:t>
            </a:r>
            <a:r>
              <a:rPr lang="ja-JP" altLang="en-US" sz="2400" dirty="0"/>
              <a:t>会社ニューズ・ツー・</a:t>
            </a:r>
            <a:r>
              <a:rPr lang="ja-JP" altLang="en-US" sz="2400" dirty="0" smtClean="0"/>
              <a:t>ユー</a:t>
            </a:r>
            <a:endParaRPr lang="en-US" altLang="ja-JP" sz="2400" dirty="0"/>
          </a:p>
        </p:txBody>
      </p:sp>
      <p:sp>
        <p:nvSpPr>
          <p:cNvPr id="3" name="正方形/長方形 2"/>
          <p:cNvSpPr/>
          <p:nvPr/>
        </p:nvSpPr>
        <p:spPr>
          <a:xfrm>
            <a:off x="395536" y="1772816"/>
            <a:ext cx="8424936" cy="3888432"/>
          </a:xfrm>
          <a:prstGeom prst="rect">
            <a:avLst/>
          </a:prstGeom>
          <a:noFill/>
          <a:ln/>
        </p:spPr>
        <p:style>
          <a:lnRef idx="2">
            <a:schemeClr val="accent1"/>
          </a:lnRef>
          <a:fillRef idx="1">
            <a:schemeClr val="lt1"/>
          </a:fillRef>
          <a:effectRef idx="0">
            <a:schemeClr val="accent1"/>
          </a:effectRef>
          <a:fontRef idx="minor">
            <a:schemeClr val="dk1"/>
          </a:fontRef>
        </p:style>
        <p:txBody>
          <a:bodyPr rtlCol="0" anchor="ctr"/>
          <a:lstStyle/>
          <a:p>
            <a:pPr algn="ctr"/>
            <a:endParaRPr kumimoji="1" lang="ja-JP" altLang="en-US" dirty="0"/>
          </a:p>
        </p:txBody>
      </p:sp>
      <p:sp>
        <p:nvSpPr>
          <p:cNvPr id="4" name="スライド番号プレースホルダー 3"/>
          <p:cNvSpPr>
            <a:spLocks noGrp="1"/>
          </p:cNvSpPr>
          <p:nvPr>
            <p:ph type="sldNum" sz="quarter" idx="12"/>
          </p:nvPr>
        </p:nvSpPr>
        <p:spPr/>
        <p:txBody>
          <a:bodyPr/>
          <a:lstStyle/>
          <a:p>
            <a:fld id="{7820C1B0-3616-4417-94E3-D3111C4C3CCA}" type="slidenum">
              <a:rPr kumimoji="1" lang="ja-JP" altLang="en-US" smtClean="0"/>
              <a:pPr/>
              <a:t>4</a:t>
            </a:fld>
            <a:endParaRPr kumimoji="1" lang="ja-JP" altLang="en-US" dirty="0"/>
          </a:p>
        </p:txBody>
      </p:sp>
    </p:spTree>
    <p:extLst>
      <p:ext uri="{BB962C8B-B14F-4D97-AF65-F5344CB8AC3E}">
        <p14:creationId xmlns:p14="http://schemas.microsoft.com/office/powerpoint/2010/main" val="3884037798"/>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実務的</a:t>
            </a:r>
            <a:r>
              <a:rPr kumimoji="1" lang="ja-JP" altLang="en-US" dirty="0" smtClean="0"/>
              <a:t>インプリケーション</a:t>
            </a:r>
            <a:endParaRPr kumimoji="1" lang="ja-JP" altLang="en-US" dirty="0"/>
          </a:p>
        </p:txBody>
      </p:sp>
      <p:sp>
        <p:nvSpPr>
          <p:cNvPr id="4" name="スライド番号プレースホルダー 3"/>
          <p:cNvSpPr>
            <a:spLocks noGrp="1"/>
          </p:cNvSpPr>
          <p:nvPr>
            <p:ph type="sldNum" sz="quarter" idx="12"/>
          </p:nvPr>
        </p:nvSpPr>
        <p:spPr/>
        <p:txBody>
          <a:bodyPr/>
          <a:lstStyle/>
          <a:p>
            <a:fld id="{7820C1B0-3616-4417-94E3-D3111C4C3CCA}" type="slidenum">
              <a:rPr kumimoji="1" lang="ja-JP" altLang="en-US" smtClean="0"/>
              <a:pPr/>
              <a:t>40</a:t>
            </a:fld>
            <a:endParaRPr kumimoji="1" lang="ja-JP" altLang="en-US" dirty="0"/>
          </a:p>
        </p:txBody>
      </p:sp>
      <p:sp>
        <p:nvSpPr>
          <p:cNvPr id="5" name="テキスト ボックス 4"/>
          <p:cNvSpPr txBox="1"/>
          <p:nvPr/>
        </p:nvSpPr>
        <p:spPr>
          <a:xfrm>
            <a:off x="323528" y="2420888"/>
            <a:ext cx="8496944" cy="2554545"/>
          </a:xfrm>
          <a:prstGeom prst="rect">
            <a:avLst/>
          </a:prstGeom>
          <a:noFill/>
        </p:spPr>
        <p:txBody>
          <a:bodyPr wrap="square" rtlCol="0">
            <a:spAutoFit/>
          </a:bodyPr>
          <a:lstStyle/>
          <a:p>
            <a:r>
              <a:rPr lang="ja-JP" altLang="en-US" sz="3200" dirty="0"/>
              <a:t>本研究によりテレビパブリシティとソーシャルメディアをどのように連動させると、リアルタイムで番組を視聴してもらえるようになるのかを明らかにすることができたので今後テレビ局はより効果的な働きかけをすることができるようになる</a:t>
            </a:r>
            <a:r>
              <a:rPr lang="ja-JP" altLang="en-US" sz="3200" dirty="0" smtClean="0"/>
              <a:t>。</a:t>
            </a:r>
            <a:endParaRPr lang="en-US" altLang="ja-JP" sz="3200" dirty="0"/>
          </a:p>
        </p:txBody>
      </p:sp>
      <p:sp>
        <p:nvSpPr>
          <p:cNvPr id="6" name="正方形/長方形 5"/>
          <p:cNvSpPr/>
          <p:nvPr/>
        </p:nvSpPr>
        <p:spPr>
          <a:xfrm>
            <a:off x="179512" y="1916832"/>
            <a:ext cx="8784976" cy="3672408"/>
          </a:xfrm>
          <a:prstGeom prst="rect">
            <a:avLst/>
          </a:prstGeom>
          <a:noFill/>
          <a:ln w="76200" cmpd="dbl">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1574422852"/>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参考文献・参考</a:t>
            </a:r>
            <a:r>
              <a:rPr kumimoji="1" lang="en-US" altLang="ja-JP" dirty="0" smtClean="0"/>
              <a:t>URL</a:t>
            </a:r>
            <a:endParaRPr kumimoji="1" lang="ja-JP" altLang="en-US" dirty="0"/>
          </a:p>
        </p:txBody>
      </p:sp>
      <p:sp>
        <p:nvSpPr>
          <p:cNvPr id="3" name="コンテンツ プレースホルダー 2"/>
          <p:cNvSpPr>
            <a:spLocks noGrp="1"/>
          </p:cNvSpPr>
          <p:nvPr>
            <p:ph idx="1"/>
          </p:nvPr>
        </p:nvSpPr>
        <p:spPr/>
        <p:txBody>
          <a:bodyPr>
            <a:normAutofit/>
          </a:bodyPr>
          <a:lstStyle/>
          <a:p>
            <a:r>
              <a:rPr lang="ja-JP" altLang="en-US" sz="2000" dirty="0" smtClean="0"/>
              <a:t>恩蔵直人</a:t>
            </a:r>
            <a:r>
              <a:rPr lang="en-US" altLang="ja-JP" sz="2000" dirty="0" smtClean="0"/>
              <a:t>/</a:t>
            </a:r>
            <a:r>
              <a:rPr lang="ja-JP" altLang="en-US" sz="2000" dirty="0" smtClean="0"/>
              <a:t>井上一郎</a:t>
            </a:r>
            <a:r>
              <a:rPr lang="en-US" altLang="ja-JP" sz="2000" dirty="0" smtClean="0"/>
              <a:t>/</a:t>
            </a:r>
            <a:r>
              <a:rPr lang="ja-JP" altLang="en-US" sz="2000" dirty="0" smtClean="0"/>
              <a:t>近藤和正</a:t>
            </a:r>
            <a:r>
              <a:rPr lang="en-US" altLang="ja-JP" sz="2000" dirty="0" smtClean="0"/>
              <a:t>/</a:t>
            </a:r>
            <a:r>
              <a:rPr lang="ja-JP" altLang="en-US" sz="2000" dirty="0" smtClean="0"/>
              <a:t>関良樹</a:t>
            </a:r>
            <a:r>
              <a:rPr lang="en-US" altLang="ja-JP" sz="2000" dirty="0" smtClean="0"/>
              <a:t>/</a:t>
            </a:r>
            <a:r>
              <a:rPr lang="ja-JP" altLang="en-US" sz="2000" dirty="0" smtClean="0"/>
              <a:t>多田俊明</a:t>
            </a:r>
            <a:r>
              <a:rPr lang="en-US" altLang="ja-JP" sz="2000" dirty="0" smtClean="0"/>
              <a:t>/</a:t>
            </a:r>
            <a:r>
              <a:rPr lang="ja-JP" altLang="en-US" sz="2000" dirty="0" smtClean="0"/>
              <a:t>田中英夫</a:t>
            </a:r>
            <a:r>
              <a:rPr lang="en-US" altLang="ja-JP" sz="2000" dirty="0" smtClean="0"/>
              <a:t>/</a:t>
            </a:r>
            <a:r>
              <a:rPr lang="ja-JP" altLang="en-US" sz="2000" dirty="0" smtClean="0"/>
              <a:t>増田一「</a:t>
            </a:r>
            <a:r>
              <a:rPr kumimoji="1" lang="en-US" altLang="ja-JP" sz="2000" dirty="0" smtClean="0"/>
              <a:t>R3</a:t>
            </a:r>
            <a:r>
              <a:rPr kumimoji="1" lang="ja-JP" altLang="en-US" sz="2000" dirty="0" smtClean="0"/>
              <a:t>コミュニケーション</a:t>
            </a:r>
            <a:r>
              <a:rPr lang="ja-JP" altLang="en-US" sz="2000" dirty="0" smtClean="0"/>
              <a:t>」</a:t>
            </a:r>
            <a:r>
              <a:rPr kumimoji="1" lang="ja-JP" altLang="en-US" sz="2000" dirty="0" smtClean="0"/>
              <a:t>宣伝会議（</a:t>
            </a:r>
            <a:r>
              <a:rPr kumimoji="1" lang="en-US" altLang="ja-JP" sz="2000" dirty="0" smtClean="0"/>
              <a:t>2011</a:t>
            </a:r>
            <a:r>
              <a:rPr kumimoji="1" lang="ja-JP" altLang="en-US" sz="2000" dirty="0" smtClean="0"/>
              <a:t>）</a:t>
            </a:r>
            <a:endParaRPr kumimoji="1" lang="en-US" altLang="ja-JP" sz="2000" dirty="0" smtClean="0"/>
          </a:p>
          <a:p>
            <a:r>
              <a:rPr lang="ja-JP" altLang="en-US" sz="2000" dirty="0" smtClean="0"/>
              <a:t>横山隆治「トリプルメディアマーケティング」インプレスジャパン（</a:t>
            </a:r>
            <a:r>
              <a:rPr lang="en-US" altLang="ja-JP" sz="2000" dirty="0" smtClean="0"/>
              <a:t>2010</a:t>
            </a:r>
            <a:r>
              <a:rPr lang="ja-JP" altLang="en-US" sz="2000" dirty="0" smtClean="0"/>
              <a:t>）</a:t>
            </a:r>
            <a:endParaRPr lang="en-US" altLang="ja-JP" sz="2000" dirty="0" smtClean="0"/>
          </a:p>
          <a:p>
            <a:r>
              <a:rPr lang="ja-JP" altLang="en-US" sz="2000" dirty="0" smtClean="0"/>
              <a:t>宣伝会議（</a:t>
            </a:r>
            <a:r>
              <a:rPr lang="en-US" altLang="ja-JP" sz="2000" dirty="0" smtClean="0"/>
              <a:t>2005/10/15</a:t>
            </a:r>
            <a:r>
              <a:rPr lang="ja-JP" altLang="en-US" sz="2000" dirty="0" smtClean="0"/>
              <a:t>号）</a:t>
            </a:r>
            <a:endParaRPr lang="en-US" altLang="ja-JP" sz="2000" dirty="0" smtClean="0"/>
          </a:p>
          <a:p>
            <a:r>
              <a:rPr lang="ja-JP" altLang="en-US" sz="2000" dirty="0" smtClean="0"/>
              <a:t>総務省「情報</a:t>
            </a:r>
            <a:r>
              <a:rPr lang="ja-JP" altLang="en-US" sz="2000" dirty="0"/>
              <a:t>通信白書</a:t>
            </a:r>
            <a:r>
              <a:rPr lang="en-US" altLang="ja-JP" sz="2000" dirty="0" smtClean="0"/>
              <a:t>2011</a:t>
            </a:r>
            <a:r>
              <a:rPr lang="ja-JP" altLang="en-US" sz="2000" dirty="0" smtClean="0"/>
              <a:t>」</a:t>
            </a:r>
            <a:endParaRPr lang="en-US" altLang="ja-JP" sz="2000" dirty="0"/>
          </a:p>
          <a:p>
            <a:r>
              <a:rPr lang="ja-JP" altLang="en-US" sz="2000" dirty="0"/>
              <a:t>アル・</a:t>
            </a:r>
            <a:r>
              <a:rPr lang="ja-JP" altLang="en-US" sz="2000" dirty="0" smtClean="0"/>
              <a:t>ライズ</a:t>
            </a:r>
            <a:r>
              <a:rPr lang="en-US" altLang="ja-JP" sz="2000" dirty="0" smtClean="0"/>
              <a:t>/</a:t>
            </a:r>
            <a:r>
              <a:rPr lang="ja-JP" altLang="en-US" sz="2000" dirty="0" smtClean="0"/>
              <a:t>ローラライズ</a:t>
            </a:r>
            <a:r>
              <a:rPr lang="ja-JP" altLang="en-US" sz="2000" dirty="0"/>
              <a:t>著「ブランドは広告でつくれない－広告</a:t>
            </a:r>
            <a:r>
              <a:rPr lang="en-US" altLang="ja-JP" sz="2000" dirty="0" err="1"/>
              <a:t>vsPR</a:t>
            </a:r>
            <a:r>
              <a:rPr lang="ja-JP" altLang="en-US" sz="2000" dirty="0"/>
              <a:t>」</a:t>
            </a:r>
            <a:r>
              <a:rPr lang="ja-JP" altLang="en-US" sz="2000" dirty="0" smtClean="0"/>
              <a:t>翔泳社（</a:t>
            </a:r>
            <a:r>
              <a:rPr lang="en-US" altLang="ja-JP" sz="2000" dirty="0" smtClean="0"/>
              <a:t>2003</a:t>
            </a:r>
            <a:r>
              <a:rPr lang="ja-JP" altLang="en-US" sz="2000" dirty="0" smtClean="0"/>
              <a:t>）</a:t>
            </a:r>
            <a:endParaRPr lang="en-US" altLang="ja-JP" sz="2000" dirty="0" smtClean="0"/>
          </a:p>
          <a:p>
            <a:endParaRPr lang="ja-JP" altLang="en-US" sz="2000" dirty="0"/>
          </a:p>
          <a:p>
            <a:r>
              <a:rPr lang="ja-JP" altLang="en-US" sz="2000" dirty="0" smtClean="0"/>
              <a:t>電通　</a:t>
            </a:r>
            <a:r>
              <a:rPr lang="en-US" altLang="ja-JP" sz="2000" dirty="0" smtClean="0">
                <a:hlinkClick r:id="rId2"/>
              </a:rPr>
              <a:t>http://www.dentsu.co.jp/</a:t>
            </a:r>
            <a:endParaRPr lang="ja-JP" altLang="en-US" sz="2000" dirty="0" smtClean="0"/>
          </a:p>
          <a:p>
            <a:r>
              <a:rPr lang="en-US" altLang="ja-JP" sz="2000" dirty="0" smtClean="0"/>
              <a:t>AUR </a:t>
            </a:r>
            <a:r>
              <a:rPr lang="en-US" altLang="ja-JP" sz="2000" dirty="0" smtClean="0">
                <a:hlinkClick r:id="rId3"/>
              </a:rPr>
              <a:t>http</a:t>
            </a:r>
            <a:r>
              <a:rPr lang="en-US" altLang="ja-JP" sz="2000" dirty="0">
                <a:hlinkClick r:id="rId3"/>
              </a:rPr>
              <a:t>://www.aur.co.jp/lp</a:t>
            </a:r>
            <a:r>
              <a:rPr lang="en-US" altLang="ja-JP" sz="2000" dirty="0" smtClean="0">
                <a:hlinkClick r:id="rId3"/>
              </a:rPr>
              <a:t>/</a:t>
            </a:r>
            <a:endParaRPr lang="en-US" altLang="ja-JP" sz="2000" dirty="0" smtClean="0"/>
          </a:p>
          <a:p>
            <a:r>
              <a:rPr lang="en-US" altLang="ja-JP" sz="2000" dirty="0" smtClean="0"/>
              <a:t>Windward </a:t>
            </a:r>
            <a:r>
              <a:rPr lang="en-US" altLang="ja-JP" sz="2000" dirty="0">
                <a:hlinkClick r:id="rId4"/>
              </a:rPr>
              <a:t>http://windward.vc/service/index.html</a:t>
            </a:r>
            <a:endParaRPr lang="en-US" altLang="ja-JP" sz="2000" dirty="0"/>
          </a:p>
          <a:p>
            <a:r>
              <a:rPr lang="en-US" altLang="ja-JP" sz="2000" dirty="0" smtClean="0"/>
              <a:t>FULL HOUSE </a:t>
            </a:r>
            <a:r>
              <a:rPr lang="en-US" altLang="ja-JP" sz="2000" dirty="0">
                <a:hlinkClick r:id="rId5"/>
              </a:rPr>
              <a:t>http://</a:t>
            </a:r>
            <a:r>
              <a:rPr lang="en-US" altLang="ja-JP" sz="2000" dirty="0" smtClean="0">
                <a:hlinkClick r:id="rId5"/>
              </a:rPr>
              <a:t>www.fullhouse.jp/pr-service/t_publicity.html</a:t>
            </a:r>
            <a:endParaRPr lang="en-US" altLang="ja-JP" sz="2000" dirty="0" smtClean="0"/>
          </a:p>
          <a:p>
            <a:endParaRPr lang="en-US" altLang="ja-JP" sz="2000" dirty="0" smtClean="0"/>
          </a:p>
          <a:p>
            <a:endParaRPr lang="en-US" altLang="ja-JP" sz="2000" dirty="0" smtClean="0">
              <a:hlinkClick r:id="rId4"/>
            </a:endParaRPr>
          </a:p>
          <a:p>
            <a:endParaRPr kumimoji="1" lang="ja-JP" altLang="en-US" dirty="0"/>
          </a:p>
        </p:txBody>
      </p:sp>
      <p:sp>
        <p:nvSpPr>
          <p:cNvPr id="4" name="スライド番号プレースホルダー 3"/>
          <p:cNvSpPr>
            <a:spLocks noGrp="1"/>
          </p:cNvSpPr>
          <p:nvPr>
            <p:ph type="sldNum" sz="quarter" idx="12"/>
          </p:nvPr>
        </p:nvSpPr>
        <p:spPr/>
        <p:txBody>
          <a:bodyPr/>
          <a:lstStyle/>
          <a:p>
            <a:fld id="{7820C1B0-3616-4417-94E3-D3111C4C3CCA}" type="slidenum">
              <a:rPr kumimoji="1" lang="ja-JP" altLang="en-US" smtClean="0"/>
              <a:pPr/>
              <a:t>41</a:t>
            </a:fld>
            <a:endParaRPr kumimoji="1" lang="ja-JP" altLang="en-US" dirty="0"/>
          </a:p>
        </p:txBody>
      </p:sp>
    </p:spTree>
    <p:extLst>
      <p:ext uri="{BB962C8B-B14F-4D97-AF65-F5344CB8AC3E}">
        <p14:creationId xmlns:p14="http://schemas.microsoft.com/office/powerpoint/2010/main" val="4293237262"/>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12"/>
          </p:nvPr>
        </p:nvSpPr>
        <p:spPr/>
        <p:txBody>
          <a:bodyPr/>
          <a:lstStyle/>
          <a:p>
            <a:fld id="{7820C1B0-3616-4417-94E3-D3111C4C3CCA}" type="slidenum">
              <a:rPr kumimoji="1" lang="ja-JP" altLang="en-US" smtClean="0"/>
              <a:pPr/>
              <a:t>42</a:t>
            </a:fld>
            <a:endParaRPr kumimoji="1" lang="ja-JP" altLang="en-US" dirty="0"/>
          </a:p>
        </p:txBody>
      </p:sp>
      <p:sp>
        <p:nvSpPr>
          <p:cNvPr id="5" name="テキスト ボックス 4"/>
          <p:cNvSpPr txBox="1"/>
          <p:nvPr/>
        </p:nvSpPr>
        <p:spPr>
          <a:xfrm>
            <a:off x="539552" y="2708920"/>
            <a:ext cx="7992888" cy="830997"/>
          </a:xfrm>
          <a:prstGeom prst="rect">
            <a:avLst/>
          </a:prstGeom>
          <a:noFill/>
        </p:spPr>
        <p:txBody>
          <a:bodyPr wrap="square" rtlCol="0">
            <a:spAutoFit/>
          </a:bodyPr>
          <a:lstStyle/>
          <a:p>
            <a:pPr algn="ctr"/>
            <a:r>
              <a:rPr kumimoji="1" lang="ja-JP" altLang="en-US" sz="4800" dirty="0" smtClean="0"/>
              <a:t>ご清聴ありがとうございました。</a:t>
            </a:r>
            <a:endParaRPr kumimoji="1" lang="ja-JP" altLang="en-US" sz="4800" dirty="0"/>
          </a:p>
        </p:txBody>
      </p:sp>
    </p:spTree>
    <p:extLst>
      <p:ext uri="{BB962C8B-B14F-4D97-AF65-F5344CB8AC3E}">
        <p14:creationId xmlns:p14="http://schemas.microsoft.com/office/powerpoint/2010/main" val="404271793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正方形/長方形 6"/>
          <p:cNvSpPr/>
          <p:nvPr/>
        </p:nvSpPr>
        <p:spPr>
          <a:xfrm>
            <a:off x="357158" y="1523917"/>
            <a:ext cx="8391306" cy="4924208"/>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pPr algn="ctr"/>
            <a:endParaRPr kumimoji="1" lang="ja-JP" altLang="en-US" dirty="0"/>
          </a:p>
        </p:txBody>
      </p:sp>
      <p:sp>
        <p:nvSpPr>
          <p:cNvPr id="2" name="タイトル 1"/>
          <p:cNvSpPr>
            <a:spLocks noGrp="1"/>
          </p:cNvSpPr>
          <p:nvPr>
            <p:ph type="title"/>
          </p:nvPr>
        </p:nvSpPr>
        <p:spPr>
          <a:xfrm>
            <a:off x="438011" y="142860"/>
            <a:ext cx="8229600" cy="1143000"/>
          </a:xfrm>
        </p:spPr>
        <p:txBody>
          <a:bodyPr/>
          <a:lstStyle/>
          <a:p>
            <a:r>
              <a:rPr lang="ja-JP" altLang="en-US" dirty="0" smtClean="0"/>
              <a:t>テレビパブリシティとは</a:t>
            </a:r>
            <a:endParaRPr kumimoji="1" lang="ja-JP" altLang="en-US" dirty="0"/>
          </a:p>
        </p:txBody>
      </p:sp>
      <p:sp>
        <p:nvSpPr>
          <p:cNvPr id="3" name="スライド番号プレースホルダー 2"/>
          <p:cNvSpPr>
            <a:spLocks noGrp="1"/>
          </p:cNvSpPr>
          <p:nvPr>
            <p:ph type="sldNum" sz="quarter" idx="12"/>
          </p:nvPr>
        </p:nvSpPr>
        <p:spPr/>
        <p:txBody>
          <a:bodyPr/>
          <a:lstStyle/>
          <a:p>
            <a:fld id="{09652B09-B734-49CB-8B8B-8E67B10D3DB7}" type="slidenum">
              <a:rPr kumimoji="1" lang="ja-JP" altLang="en-US" smtClean="0"/>
              <a:pPr/>
              <a:t>5</a:t>
            </a:fld>
            <a:endParaRPr kumimoji="1" lang="ja-JP" altLang="en-US" dirty="0"/>
          </a:p>
        </p:txBody>
      </p:sp>
      <p:sp>
        <p:nvSpPr>
          <p:cNvPr id="4" name="テキスト ボックス 3"/>
          <p:cNvSpPr txBox="1"/>
          <p:nvPr/>
        </p:nvSpPr>
        <p:spPr>
          <a:xfrm>
            <a:off x="3750463" y="3458648"/>
            <a:ext cx="1285884" cy="369332"/>
          </a:xfrm>
          <a:prstGeom prst="rect">
            <a:avLst/>
          </a:prstGeom>
          <a:noFill/>
        </p:spPr>
        <p:txBody>
          <a:bodyPr wrap="square" rtlCol="0">
            <a:spAutoFit/>
          </a:bodyPr>
          <a:lstStyle/>
          <a:p>
            <a:pPr algn="ctr"/>
            <a:r>
              <a:rPr kumimoji="1" lang="ja-JP" altLang="en-US" dirty="0" smtClean="0"/>
              <a:t>テレビ局</a:t>
            </a:r>
            <a:endParaRPr kumimoji="1" lang="en-US" altLang="ja-JP" dirty="0" smtClean="0"/>
          </a:p>
        </p:txBody>
      </p:sp>
      <p:sp>
        <p:nvSpPr>
          <p:cNvPr id="5" name="テキスト ボックス 4"/>
          <p:cNvSpPr txBox="1"/>
          <p:nvPr/>
        </p:nvSpPr>
        <p:spPr>
          <a:xfrm>
            <a:off x="1000100" y="6000768"/>
            <a:ext cx="1000132" cy="369332"/>
          </a:xfrm>
          <a:prstGeom prst="rect">
            <a:avLst/>
          </a:prstGeom>
          <a:noFill/>
        </p:spPr>
        <p:txBody>
          <a:bodyPr wrap="square" rtlCol="0">
            <a:spAutoFit/>
          </a:bodyPr>
          <a:lstStyle/>
          <a:p>
            <a:pPr algn="ctr"/>
            <a:r>
              <a:rPr kumimoji="1" lang="ja-JP" altLang="en-US" dirty="0" smtClean="0"/>
              <a:t>企業</a:t>
            </a:r>
            <a:endParaRPr kumimoji="1" lang="ja-JP" altLang="en-US" dirty="0"/>
          </a:p>
        </p:txBody>
      </p:sp>
      <p:sp>
        <p:nvSpPr>
          <p:cNvPr id="6" name="テキスト ボックス 5"/>
          <p:cNvSpPr txBox="1"/>
          <p:nvPr/>
        </p:nvSpPr>
        <p:spPr>
          <a:xfrm>
            <a:off x="6786578" y="6072206"/>
            <a:ext cx="1214446" cy="369332"/>
          </a:xfrm>
          <a:prstGeom prst="rect">
            <a:avLst/>
          </a:prstGeom>
          <a:noFill/>
        </p:spPr>
        <p:txBody>
          <a:bodyPr wrap="square" rtlCol="0">
            <a:spAutoFit/>
          </a:bodyPr>
          <a:lstStyle/>
          <a:p>
            <a:pPr algn="ctr"/>
            <a:r>
              <a:rPr kumimoji="1" lang="ja-JP" altLang="en-US" dirty="0" smtClean="0"/>
              <a:t>視聴者</a:t>
            </a:r>
            <a:endParaRPr kumimoji="1" lang="en-US" altLang="ja-JP" dirty="0" smtClean="0"/>
          </a:p>
        </p:txBody>
      </p:sp>
      <p:pic>
        <p:nvPicPr>
          <p:cNvPr id="2051" name="Picture 3" descr="C:\Documents and Settings\a91131\Local Settings\Temporary Internet Files\Content.IE5\JP88KVXP\MC900238999[1].wmf"/>
          <p:cNvPicPr>
            <a:picLocks noChangeAspect="1" noChangeArrowheads="1"/>
          </p:cNvPicPr>
          <p:nvPr/>
        </p:nvPicPr>
        <p:blipFill>
          <a:blip r:embed="rId3" cstate="print"/>
          <a:srcRect/>
          <a:stretch>
            <a:fillRect/>
          </a:stretch>
        </p:blipFill>
        <p:spPr bwMode="auto">
          <a:xfrm>
            <a:off x="642910" y="4714884"/>
            <a:ext cx="1736446" cy="1202436"/>
          </a:xfrm>
          <a:prstGeom prst="rect">
            <a:avLst/>
          </a:prstGeom>
          <a:noFill/>
        </p:spPr>
      </p:pic>
      <p:pic>
        <p:nvPicPr>
          <p:cNvPr id="2053" name="Picture 5" descr="C:\Documents and Settings\a91131\Local Settings\Temporary Internet Files\Content.IE5\RTU3MTXF\MC900232757[1].wmf"/>
          <p:cNvPicPr>
            <a:picLocks noChangeAspect="1" noChangeArrowheads="1"/>
          </p:cNvPicPr>
          <p:nvPr/>
        </p:nvPicPr>
        <p:blipFill>
          <a:blip r:embed="rId4" cstate="print"/>
          <a:srcRect/>
          <a:stretch>
            <a:fillRect/>
          </a:stretch>
        </p:blipFill>
        <p:spPr bwMode="auto">
          <a:xfrm>
            <a:off x="3666080" y="2040137"/>
            <a:ext cx="1490804" cy="1348966"/>
          </a:xfrm>
          <a:prstGeom prst="rect">
            <a:avLst/>
          </a:prstGeom>
          <a:noFill/>
        </p:spPr>
      </p:pic>
      <p:pic>
        <p:nvPicPr>
          <p:cNvPr id="2055" name="Picture 7" descr="C:\Documents and Settings\a91131\Local Settings\Temporary Internet Files\Content.IE5\RTU3MTXF\MC900281992[1].wmf"/>
          <p:cNvPicPr>
            <a:picLocks noChangeAspect="1" noChangeArrowheads="1"/>
          </p:cNvPicPr>
          <p:nvPr/>
        </p:nvPicPr>
        <p:blipFill>
          <a:blip r:embed="rId5" cstate="print"/>
          <a:srcRect/>
          <a:stretch>
            <a:fillRect/>
          </a:stretch>
        </p:blipFill>
        <p:spPr bwMode="auto">
          <a:xfrm>
            <a:off x="6357950" y="4643446"/>
            <a:ext cx="1814170" cy="1350569"/>
          </a:xfrm>
          <a:prstGeom prst="rect">
            <a:avLst/>
          </a:prstGeom>
          <a:noFill/>
        </p:spPr>
      </p:pic>
      <p:cxnSp>
        <p:nvCxnSpPr>
          <p:cNvPr id="24" name="直線矢印コネクタ 23"/>
          <p:cNvCxnSpPr/>
          <p:nvPr/>
        </p:nvCxnSpPr>
        <p:spPr>
          <a:xfrm flipV="1">
            <a:off x="1571604" y="2852936"/>
            <a:ext cx="1785950" cy="1719072"/>
          </a:xfrm>
          <a:prstGeom prst="straightConnector1">
            <a:avLst/>
          </a:prstGeom>
          <a:ln w="76200">
            <a:tailEnd type="arrow"/>
          </a:ln>
        </p:spPr>
        <p:style>
          <a:lnRef idx="1">
            <a:schemeClr val="accent1"/>
          </a:lnRef>
          <a:fillRef idx="0">
            <a:schemeClr val="accent1"/>
          </a:fillRef>
          <a:effectRef idx="0">
            <a:schemeClr val="accent1"/>
          </a:effectRef>
          <a:fontRef idx="minor">
            <a:schemeClr val="tx1"/>
          </a:fontRef>
        </p:style>
      </p:cxnSp>
      <p:cxnSp>
        <p:nvCxnSpPr>
          <p:cNvPr id="26" name="直線矢印コネクタ 25"/>
          <p:cNvCxnSpPr/>
          <p:nvPr/>
        </p:nvCxnSpPr>
        <p:spPr>
          <a:xfrm>
            <a:off x="5286380" y="3187892"/>
            <a:ext cx="1714512" cy="1455554"/>
          </a:xfrm>
          <a:prstGeom prst="straightConnector1">
            <a:avLst/>
          </a:prstGeom>
          <a:ln w="76200">
            <a:tailEnd type="arrow"/>
          </a:ln>
        </p:spPr>
        <p:style>
          <a:lnRef idx="1">
            <a:schemeClr val="accent1"/>
          </a:lnRef>
          <a:fillRef idx="0">
            <a:schemeClr val="accent1"/>
          </a:fillRef>
          <a:effectRef idx="0">
            <a:schemeClr val="accent1"/>
          </a:effectRef>
          <a:fontRef idx="minor">
            <a:schemeClr val="tx1"/>
          </a:fontRef>
        </p:style>
      </p:cxnSp>
      <p:sp>
        <p:nvSpPr>
          <p:cNvPr id="32" name="テキスト ボックス 31"/>
          <p:cNvSpPr txBox="1"/>
          <p:nvPr/>
        </p:nvSpPr>
        <p:spPr>
          <a:xfrm>
            <a:off x="1218869" y="3389103"/>
            <a:ext cx="1160487" cy="369332"/>
          </a:xfrm>
          <a:prstGeom prst="rect">
            <a:avLst/>
          </a:prstGeom>
          <a:noFill/>
        </p:spPr>
        <p:txBody>
          <a:bodyPr wrap="square" rtlCol="0">
            <a:spAutoFit/>
          </a:bodyPr>
          <a:lstStyle/>
          <a:p>
            <a:pPr algn="ctr"/>
            <a:r>
              <a:rPr lang="ja-JP" altLang="en-US" dirty="0" smtClean="0"/>
              <a:t>②</a:t>
            </a:r>
            <a:r>
              <a:rPr kumimoji="1" lang="ja-JP" altLang="en-US" dirty="0" smtClean="0"/>
              <a:t>情報</a:t>
            </a:r>
            <a:endParaRPr kumimoji="1" lang="en-US" altLang="ja-JP" dirty="0" smtClean="0"/>
          </a:p>
        </p:txBody>
      </p:sp>
      <p:cxnSp>
        <p:nvCxnSpPr>
          <p:cNvPr id="14" name="直線矢印コネクタ 13"/>
          <p:cNvCxnSpPr/>
          <p:nvPr/>
        </p:nvCxnSpPr>
        <p:spPr>
          <a:xfrm flipH="1">
            <a:off x="1928794" y="3273982"/>
            <a:ext cx="1571636" cy="1512340"/>
          </a:xfrm>
          <a:prstGeom prst="straightConnector1">
            <a:avLst/>
          </a:prstGeom>
          <a:ln w="76200">
            <a:tailEnd type="arrow"/>
          </a:ln>
        </p:spPr>
        <p:style>
          <a:lnRef idx="1">
            <a:schemeClr val="accent1"/>
          </a:lnRef>
          <a:fillRef idx="0">
            <a:schemeClr val="accent1"/>
          </a:fillRef>
          <a:effectRef idx="0">
            <a:schemeClr val="accent1"/>
          </a:effectRef>
          <a:fontRef idx="minor">
            <a:schemeClr val="tx1"/>
          </a:fontRef>
        </p:style>
      </p:cxnSp>
      <p:sp>
        <p:nvSpPr>
          <p:cNvPr id="19" name="テキスト ボックス 18"/>
          <p:cNvSpPr txBox="1"/>
          <p:nvPr/>
        </p:nvSpPr>
        <p:spPr>
          <a:xfrm>
            <a:off x="2870135" y="3977859"/>
            <a:ext cx="1000132" cy="369332"/>
          </a:xfrm>
          <a:prstGeom prst="rect">
            <a:avLst/>
          </a:prstGeom>
          <a:noFill/>
        </p:spPr>
        <p:txBody>
          <a:bodyPr wrap="square" rtlCol="0">
            <a:spAutoFit/>
          </a:bodyPr>
          <a:lstStyle/>
          <a:p>
            <a:r>
              <a:rPr lang="ja-JP" altLang="en-US" dirty="0" smtClean="0"/>
              <a:t>①</a:t>
            </a:r>
            <a:r>
              <a:rPr kumimoji="1" lang="ja-JP" altLang="en-US" dirty="0" smtClean="0"/>
              <a:t>取材</a:t>
            </a:r>
            <a:endParaRPr kumimoji="1" lang="en-US" altLang="ja-JP" dirty="0" smtClean="0"/>
          </a:p>
        </p:txBody>
      </p:sp>
      <p:sp>
        <p:nvSpPr>
          <p:cNvPr id="22" name="テキスト ボックス 21"/>
          <p:cNvSpPr txBox="1"/>
          <p:nvPr/>
        </p:nvSpPr>
        <p:spPr>
          <a:xfrm>
            <a:off x="3643306" y="1670805"/>
            <a:ext cx="1500198" cy="369332"/>
          </a:xfrm>
          <a:prstGeom prst="rect">
            <a:avLst/>
          </a:prstGeom>
          <a:noFill/>
        </p:spPr>
        <p:txBody>
          <a:bodyPr wrap="square" rtlCol="0">
            <a:spAutoFit/>
          </a:bodyPr>
          <a:lstStyle/>
          <a:p>
            <a:pPr algn="ctr"/>
            <a:r>
              <a:rPr lang="ja-JP" altLang="en-US" dirty="0" smtClean="0"/>
              <a:t>③番組制作</a:t>
            </a:r>
            <a:endParaRPr lang="en-US" altLang="ja-JP" dirty="0" smtClean="0"/>
          </a:p>
        </p:txBody>
      </p:sp>
      <p:sp>
        <p:nvSpPr>
          <p:cNvPr id="25" name="テキスト ボックス 24"/>
          <p:cNvSpPr txBox="1"/>
          <p:nvPr/>
        </p:nvSpPr>
        <p:spPr>
          <a:xfrm>
            <a:off x="6050587" y="3440790"/>
            <a:ext cx="950303" cy="369332"/>
          </a:xfrm>
          <a:prstGeom prst="rect">
            <a:avLst/>
          </a:prstGeom>
          <a:noFill/>
        </p:spPr>
        <p:txBody>
          <a:bodyPr wrap="square" rtlCol="0">
            <a:spAutoFit/>
          </a:bodyPr>
          <a:lstStyle/>
          <a:p>
            <a:r>
              <a:rPr kumimoji="1" lang="ja-JP" altLang="en-US" dirty="0" smtClean="0"/>
              <a:t>④放送</a:t>
            </a:r>
            <a:endParaRPr kumimoji="1" lang="ja-JP" altLang="en-US" dirty="0"/>
          </a:p>
        </p:txBody>
      </p:sp>
      <p:sp>
        <p:nvSpPr>
          <p:cNvPr id="31" name="フローチャート : 代替処理 30"/>
          <p:cNvSpPr/>
          <p:nvPr/>
        </p:nvSpPr>
        <p:spPr>
          <a:xfrm>
            <a:off x="2683088" y="4643446"/>
            <a:ext cx="3430027" cy="1285884"/>
          </a:xfrm>
          <a:prstGeom prst="flowChartAlternateProcess">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ja-JP" altLang="en-US" sz="1600" dirty="0" smtClean="0">
                <a:solidFill>
                  <a:schemeClr val="tx1"/>
                </a:solidFill>
              </a:rPr>
              <a:t>紹介される企業は、</a:t>
            </a:r>
            <a:endParaRPr lang="en-US" altLang="ja-JP" sz="1600" dirty="0" smtClean="0">
              <a:solidFill>
                <a:schemeClr val="tx1"/>
              </a:solidFill>
            </a:endParaRPr>
          </a:p>
          <a:p>
            <a:pPr algn="ctr"/>
            <a:r>
              <a:rPr lang="ja-JP" altLang="en-US" sz="1600" dirty="0" smtClean="0">
                <a:solidFill>
                  <a:schemeClr val="tx1"/>
                </a:solidFill>
              </a:rPr>
              <a:t>番組でどのように放送されるのか、</a:t>
            </a:r>
            <a:endParaRPr lang="en-US" altLang="ja-JP" sz="1600" dirty="0" smtClean="0">
              <a:solidFill>
                <a:schemeClr val="tx1"/>
              </a:solidFill>
            </a:endParaRPr>
          </a:p>
          <a:p>
            <a:pPr algn="ctr"/>
            <a:r>
              <a:rPr lang="ja-JP" altLang="en-US" sz="1600" dirty="0" smtClean="0">
                <a:solidFill>
                  <a:schemeClr val="tx1"/>
                </a:solidFill>
              </a:rPr>
              <a:t>オンエアを見るまで分からない。</a:t>
            </a:r>
          </a:p>
        </p:txBody>
      </p:sp>
    </p:spTree>
    <p:extLst>
      <p:ext uri="{BB962C8B-B14F-4D97-AF65-F5344CB8AC3E}">
        <p14:creationId xmlns:p14="http://schemas.microsoft.com/office/powerpoint/2010/main" val="102504972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ja-JP" altLang="en-US" dirty="0" smtClean="0"/>
              <a:t>テレビパブリシティの例</a:t>
            </a:r>
            <a:endParaRPr kumimoji="1" lang="ja-JP" altLang="en-US" b="1" dirty="0"/>
          </a:p>
        </p:txBody>
      </p:sp>
      <p:pic>
        <p:nvPicPr>
          <p:cNvPr id="2050" name="Picture 2" descr="http://www.logo.jp/blog/wp-content/uploads/2011/09/nhk01.jpg"/>
          <p:cNvPicPr>
            <a:picLocks noChangeAspect="1" noChangeArrowheads="1"/>
          </p:cNvPicPr>
          <p:nvPr/>
        </p:nvPicPr>
        <p:blipFill>
          <a:blip r:embed="rId3" cstate="print"/>
          <a:srcRect/>
          <a:stretch>
            <a:fillRect/>
          </a:stretch>
        </p:blipFill>
        <p:spPr bwMode="auto">
          <a:xfrm>
            <a:off x="944161" y="1545247"/>
            <a:ext cx="1095637" cy="819536"/>
          </a:xfrm>
          <a:prstGeom prst="rect">
            <a:avLst/>
          </a:prstGeom>
          <a:noFill/>
        </p:spPr>
      </p:pic>
      <p:pic>
        <p:nvPicPr>
          <p:cNvPr id="2054" name="Picture 6" descr="http://userdisk.webry.biglobe.ne.jp/018/287/88/N000/000/002/124662087715916424251_tbs_logo.gif"/>
          <p:cNvPicPr>
            <a:picLocks noChangeAspect="1" noChangeArrowheads="1"/>
          </p:cNvPicPr>
          <p:nvPr/>
        </p:nvPicPr>
        <p:blipFill>
          <a:blip r:embed="rId4" cstate="print"/>
          <a:srcRect t="26680"/>
          <a:stretch>
            <a:fillRect/>
          </a:stretch>
        </p:blipFill>
        <p:spPr bwMode="auto">
          <a:xfrm>
            <a:off x="642910" y="3301565"/>
            <a:ext cx="1785950" cy="594916"/>
          </a:xfrm>
          <a:prstGeom prst="rect">
            <a:avLst/>
          </a:prstGeom>
          <a:noFill/>
        </p:spPr>
      </p:pic>
      <p:pic>
        <p:nvPicPr>
          <p:cNvPr id="2056" name="Picture 8" descr="http://www.gakujo.ne.jp/2012/manage/publication/img/baseinfo/00006869/baseinfo_fileUpload1.jpg"/>
          <p:cNvPicPr>
            <a:picLocks noChangeAspect="1" noChangeArrowheads="1"/>
          </p:cNvPicPr>
          <p:nvPr/>
        </p:nvPicPr>
        <p:blipFill>
          <a:blip r:embed="rId5" cstate="print"/>
          <a:srcRect/>
          <a:stretch>
            <a:fillRect/>
          </a:stretch>
        </p:blipFill>
        <p:spPr bwMode="auto">
          <a:xfrm>
            <a:off x="944161" y="2498385"/>
            <a:ext cx="1000132" cy="587577"/>
          </a:xfrm>
          <a:prstGeom prst="rect">
            <a:avLst/>
          </a:prstGeom>
          <a:noFill/>
        </p:spPr>
      </p:pic>
      <p:pic>
        <p:nvPicPr>
          <p:cNvPr id="2058" name="Picture 10" descr="http://3.bp.blogspot.com/_O0tV2Ik2jrY/TOCN3Hb0-oI/AAAAAAAAIp4/63-ZtVeBm9I/s320/img_header_logo.gif"/>
          <p:cNvPicPr>
            <a:picLocks noChangeAspect="1" noChangeArrowheads="1"/>
          </p:cNvPicPr>
          <p:nvPr/>
        </p:nvPicPr>
        <p:blipFill>
          <a:blip r:embed="rId6" cstate="print"/>
          <a:srcRect/>
          <a:stretch>
            <a:fillRect/>
          </a:stretch>
        </p:blipFill>
        <p:spPr bwMode="auto">
          <a:xfrm>
            <a:off x="1137023" y="4149080"/>
            <a:ext cx="797724" cy="785818"/>
          </a:xfrm>
          <a:prstGeom prst="rect">
            <a:avLst/>
          </a:prstGeom>
          <a:noFill/>
        </p:spPr>
      </p:pic>
      <p:pic>
        <p:nvPicPr>
          <p:cNvPr id="2060" name="Picture 12" descr="http://www.atpress.ne.jp/releases/13360/7ch_logo_3.jpg"/>
          <p:cNvPicPr>
            <a:picLocks noChangeAspect="1" noChangeArrowheads="1"/>
          </p:cNvPicPr>
          <p:nvPr/>
        </p:nvPicPr>
        <p:blipFill>
          <a:blip r:embed="rId7" cstate="print"/>
          <a:srcRect/>
          <a:stretch>
            <a:fillRect/>
          </a:stretch>
        </p:blipFill>
        <p:spPr bwMode="auto">
          <a:xfrm>
            <a:off x="642910" y="5837477"/>
            <a:ext cx="1728314" cy="615859"/>
          </a:xfrm>
          <a:prstGeom prst="rect">
            <a:avLst/>
          </a:prstGeom>
          <a:noFill/>
        </p:spPr>
      </p:pic>
      <p:pic>
        <p:nvPicPr>
          <p:cNvPr id="2062" name="Picture 14" descr="http://www.geocities.jp/shaw_george/_src/sc1118/83e838C92A9838D83S.jpg"/>
          <p:cNvPicPr>
            <a:picLocks noChangeAspect="1" noChangeArrowheads="1"/>
          </p:cNvPicPr>
          <p:nvPr/>
        </p:nvPicPr>
        <p:blipFill>
          <a:blip r:embed="rId8" cstate="print"/>
          <a:srcRect/>
          <a:stretch>
            <a:fillRect/>
          </a:stretch>
        </p:blipFill>
        <p:spPr bwMode="auto">
          <a:xfrm>
            <a:off x="571472" y="5085184"/>
            <a:ext cx="1928826" cy="578648"/>
          </a:xfrm>
          <a:prstGeom prst="rect">
            <a:avLst/>
          </a:prstGeom>
          <a:noFill/>
        </p:spPr>
      </p:pic>
      <p:pic>
        <p:nvPicPr>
          <p:cNvPr id="2064" name="Picture 16" descr="カワイイ★ＴＶ">
            <a:hlinkClick r:id="rId9"/>
          </p:cNvPr>
          <p:cNvPicPr>
            <a:picLocks noChangeAspect="1" noChangeArrowheads="1"/>
          </p:cNvPicPr>
          <p:nvPr/>
        </p:nvPicPr>
        <p:blipFill>
          <a:blip r:embed="rId10" cstate="print"/>
          <a:srcRect/>
          <a:stretch>
            <a:fillRect/>
          </a:stretch>
        </p:blipFill>
        <p:spPr bwMode="auto">
          <a:xfrm>
            <a:off x="5143504" y="1562492"/>
            <a:ext cx="947647" cy="714380"/>
          </a:xfrm>
          <a:prstGeom prst="rect">
            <a:avLst/>
          </a:prstGeom>
          <a:noFill/>
        </p:spPr>
      </p:pic>
      <p:pic>
        <p:nvPicPr>
          <p:cNvPr id="2066" name="Picture 18" descr="熱中スタジアム ">
            <a:hlinkClick r:id="rId11"/>
          </p:cNvPr>
          <p:cNvPicPr>
            <a:picLocks noChangeAspect="1" noChangeArrowheads="1"/>
          </p:cNvPicPr>
          <p:nvPr/>
        </p:nvPicPr>
        <p:blipFill>
          <a:blip r:embed="rId12" cstate="print"/>
          <a:srcRect/>
          <a:stretch>
            <a:fillRect/>
          </a:stretch>
        </p:blipFill>
        <p:spPr bwMode="auto">
          <a:xfrm>
            <a:off x="3143240" y="1648788"/>
            <a:ext cx="928694" cy="700092"/>
          </a:xfrm>
          <a:prstGeom prst="rect">
            <a:avLst/>
          </a:prstGeom>
          <a:noFill/>
        </p:spPr>
      </p:pic>
      <p:pic>
        <p:nvPicPr>
          <p:cNvPr id="2068" name="Picture 20" descr="ブラタモリ">
            <a:hlinkClick r:id="rId13"/>
          </p:cNvPr>
          <p:cNvPicPr>
            <a:picLocks noChangeAspect="1" noChangeArrowheads="1"/>
          </p:cNvPicPr>
          <p:nvPr/>
        </p:nvPicPr>
        <p:blipFill>
          <a:blip r:embed="rId14" cstate="print"/>
          <a:srcRect/>
          <a:stretch>
            <a:fillRect/>
          </a:stretch>
        </p:blipFill>
        <p:spPr bwMode="auto">
          <a:xfrm>
            <a:off x="7215206" y="1613618"/>
            <a:ext cx="975347" cy="735262"/>
          </a:xfrm>
          <a:prstGeom prst="rect">
            <a:avLst/>
          </a:prstGeom>
          <a:noFill/>
        </p:spPr>
      </p:pic>
      <p:pic>
        <p:nvPicPr>
          <p:cNvPr id="2070" name="Picture 22" descr="スッキリ!!"/>
          <p:cNvPicPr>
            <a:picLocks noChangeAspect="1" noChangeArrowheads="1"/>
          </p:cNvPicPr>
          <p:nvPr/>
        </p:nvPicPr>
        <p:blipFill>
          <a:blip r:embed="rId15" cstate="print"/>
          <a:srcRect/>
          <a:stretch>
            <a:fillRect/>
          </a:stretch>
        </p:blipFill>
        <p:spPr bwMode="auto">
          <a:xfrm>
            <a:off x="3000364" y="2420888"/>
            <a:ext cx="1262062" cy="721179"/>
          </a:xfrm>
          <a:prstGeom prst="rect">
            <a:avLst/>
          </a:prstGeom>
          <a:noFill/>
        </p:spPr>
      </p:pic>
      <p:pic>
        <p:nvPicPr>
          <p:cNvPr id="2072" name="Picture 24" descr="週末のシンデレラ 世界！弾丸トラベラー"/>
          <p:cNvPicPr>
            <a:picLocks noChangeAspect="1" noChangeArrowheads="1"/>
          </p:cNvPicPr>
          <p:nvPr/>
        </p:nvPicPr>
        <p:blipFill>
          <a:blip r:embed="rId16" cstate="print"/>
          <a:srcRect/>
          <a:stretch>
            <a:fillRect/>
          </a:stretch>
        </p:blipFill>
        <p:spPr bwMode="auto">
          <a:xfrm>
            <a:off x="5000628" y="2491797"/>
            <a:ext cx="1262062" cy="721179"/>
          </a:xfrm>
          <a:prstGeom prst="rect">
            <a:avLst/>
          </a:prstGeom>
          <a:noFill/>
        </p:spPr>
      </p:pic>
      <p:pic>
        <p:nvPicPr>
          <p:cNvPr id="2074" name="Picture 26" descr="ヒルナンデス！"/>
          <p:cNvPicPr>
            <a:picLocks noChangeAspect="1" noChangeArrowheads="1"/>
          </p:cNvPicPr>
          <p:nvPr/>
        </p:nvPicPr>
        <p:blipFill>
          <a:blip r:embed="rId17" cstate="print"/>
          <a:srcRect/>
          <a:stretch>
            <a:fillRect/>
          </a:stretch>
        </p:blipFill>
        <p:spPr bwMode="auto">
          <a:xfrm>
            <a:off x="7072330" y="2420888"/>
            <a:ext cx="1262062" cy="721179"/>
          </a:xfrm>
          <a:prstGeom prst="rect">
            <a:avLst/>
          </a:prstGeom>
          <a:noFill/>
        </p:spPr>
      </p:pic>
      <p:pic>
        <p:nvPicPr>
          <p:cNvPr id="2076" name="Picture 28" descr="「王様のブランチ」の画像"/>
          <p:cNvPicPr>
            <a:picLocks noChangeAspect="1" noChangeArrowheads="1"/>
          </p:cNvPicPr>
          <p:nvPr/>
        </p:nvPicPr>
        <p:blipFill>
          <a:blip r:embed="rId18" cstate="print"/>
          <a:srcRect/>
          <a:stretch>
            <a:fillRect/>
          </a:stretch>
        </p:blipFill>
        <p:spPr bwMode="auto">
          <a:xfrm>
            <a:off x="2857488" y="3169221"/>
            <a:ext cx="1452562" cy="907851"/>
          </a:xfrm>
          <a:prstGeom prst="rect">
            <a:avLst/>
          </a:prstGeom>
          <a:noFill/>
        </p:spPr>
      </p:pic>
      <p:pic>
        <p:nvPicPr>
          <p:cNvPr id="2078" name="Picture 30" descr="「はなまるマーケット」の画像"/>
          <p:cNvPicPr>
            <a:picLocks noChangeAspect="1" noChangeArrowheads="1"/>
          </p:cNvPicPr>
          <p:nvPr/>
        </p:nvPicPr>
        <p:blipFill>
          <a:blip r:embed="rId19" cstate="print"/>
          <a:srcRect/>
          <a:stretch>
            <a:fillRect/>
          </a:stretch>
        </p:blipFill>
        <p:spPr bwMode="auto">
          <a:xfrm>
            <a:off x="4929190" y="3284984"/>
            <a:ext cx="1309686" cy="818554"/>
          </a:xfrm>
          <a:prstGeom prst="rect">
            <a:avLst/>
          </a:prstGeom>
          <a:noFill/>
        </p:spPr>
      </p:pic>
      <p:pic>
        <p:nvPicPr>
          <p:cNvPr id="2080" name="Picture 32" descr="http://www.mbs.jp/home200612/images/240x210/tbs_kankan.jpg"/>
          <p:cNvPicPr>
            <a:picLocks noChangeAspect="1" noChangeArrowheads="1"/>
          </p:cNvPicPr>
          <p:nvPr/>
        </p:nvPicPr>
        <p:blipFill>
          <a:blip r:embed="rId20" cstate="print"/>
          <a:srcRect/>
          <a:stretch>
            <a:fillRect/>
          </a:stretch>
        </p:blipFill>
        <p:spPr bwMode="auto">
          <a:xfrm>
            <a:off x="7143768" y="3140968"/>
            <a:ext cx="1143008" cy="1000132"/>
          </a:xfrm>
          <a:prstGeom prst="rect">
            <a:avLst/>
          </a:prstGeom>
          <a:noFill/>
        </p:spPr>
      </p:pic>
      <p:pic>
        <p:nvPicPr>
          <p:cNvPr id="2084" name="Picture 36" descr="http://blog-imgs-36-origin.fc2.com/g/e/i/geinounewstokudane/lg_iitomo.gif"/>
          <p:cNvPicPr>
            <a:picLocks noChangeAspect="1" noChangeArrowheads="1"/>
          </p:cNvPicPr>
          <p:nvPr/>
        </p:nvPicPr>
        <p:blipFill>
          <a:blip r:embed="rId21" cstate="print"/>
          <a:srcRect/>
          <a:stretch>
            <a:fillRect/>
          </a:stretch>
        </p:blipFill>
        <p:spPr bwMode="auto">
          <a:xfrm>
            <a:off x="3000364" y="4066052"/>
            <a:ext cx="1166821" cy="875116"/>
          </a:xfrm>
          <a:prstGeom prst="rect">
            <a:avLst/>
          </a:prstGeom>
          <a:noFill/>
        </p:spPr>
      </p:pic>
      <p:pic>
        <p:nvPicPr>
          <p:cNvPr id="2086" name="Picture 38" descr="http://pacpic.air-nifty.com/photos/uncategorized/2011/05/15/moshimo.jpg"/>
          <p:cNvPicPr>
            <a:picLocks noChangeAspect="1" noChangeArrowheads="1"/>
          </p:cNvPicPr>
          <p:nvPr/>
        </p:nvPicPr>
        <p:blipFill>
          <a:blip r:embed="rId22" cstate="print"/>
          <a:srcRect/>
          <a:stretch>
            <a:fillRect/>
          </a:stretch>
        </p:blipFill>
        <p:spPr bwMode="auto">
          <a:xfrm>
            <a:off x="5072066" y="4077072"/>
            <a:ext cx="1061907" cy="797600"/>
          </a:xfrm>
          <a:prstGeom prst="rect">
            <a:avLst/>
          </a:prstGeom>
          <a:noFill/>
        </p:spPr>
      </p:pic>
      <p:pic>
        <p:nvPicPr>
          <p:cNvPr id="2088" name="Picture 40" descr="http://www.fujitv.co.jp/b_hp/mezatv/img/logo.gif"/>
          <p:cNvPicPr>
            <a:picLocks noChangeAspect="1" noChangeArrowheads="1"/>
          </p:cNvPicPr>
          <p:nvPr/>
        </p:nvPicPr>
        <p:blipFill>
          <a:blip r:embed="rId23" cstate="print"/>
          <a:srcRect/>
          <a:stretch>
            <a:fillRect/>
          </a:stretch>
        </p:blipFill>
        <p:spPr bwMode="auto">
          <a:xfrm>
            <a:off x="6929454" y="4077072"/>
            <a:ext cx="1500198" cy="882469"/>
          </a:xfrm>
          <a:prstGeom prst="rect">
            <a:avLst/>
          </a:prstGeom>
          <a:noFill/>
        </p:spPr>
      </p:pic>
      <p:pic>
        <p:nvPicPr>
          <p:cNvPr id="25" name="Picture 7"/>
          <p:cNvPicPr>
            <a:picLocks noChangeAspect="1" noChangeArrowheads="1"/>
          </p:cNvPicPr>
          <p:nvPr/>
        </p:nvPicPr>
        <p:blipFill>
          <a:blip r:embed="rId24" cstate="print">
            <a:extLst>
              <a:ext uri="{28A0092B-C50C-407E-A947-70E740481C1C}">
                <a14:useLocalDpi xmlns:a14="http://schemas.microsoft.com/office/drawing/2010/main" val="0"/>
              </a:ext>
            </a:extLst>
          </a:blip>
          <a:srcRect/>
          <a:stretch>
            <a:fillRect/>
          </a:stretch>
        </p:blipFill>
        <p:spPr bwMode="auto">
          <a:xfrm>
            <a:off x="2928926" y="4947438"/>
            <a:ext cx="1395111" cy="785818"/>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6" name="Picture 9"/>
          <p:cNvPicPr>
            <a:picLocks noChangeAspect="1" noChangeArrowheads="1"/>
          </p:cNvPicPr>
          <p:nvPr/>
        </p:nvPicPr>
        <p:blipFill>
          <a:blip r:embed="rId25" cstate="print">
            <a:extLst>
              <a:ext uri="{28A0092B-C50C-407E-A947-70E740481C1C}">
                <a14:useLocalDpi xmlns:a14="http://schemas.microsoft.com/office/drawing/2010/main" val="0"/>
              </a:ext>
            </a:extLst>
          </a:blip>
          <a:stretch>
            <a:fillRect/>
          </a:stretch>
        </p:blipFill>
        <p:spPr bwMode="auto">
          <a:xfrm>
            <a:off x="4929190" y="4999594"/>
            <a:ext cx="1302515" cy="733662"/>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7" name="Picture 4"/>
          <p:cNvPicPr>
            <a:picLocks noChangeAspect="1" noChangeArrowheads="1"/>
          </p:cNvPicPr>
          <p:nvPr/>
        </p:nvPicPr>
        <p:blipFill>
          <a:blip r:embed="rId26" cstate="print">
            <a:extLst>
              <a:ext uri="{28A0092B-C50C-407E-A947-70E740481C1C}">
                <a14:useLocalDpi xmlns:a14="http://schemas.microsoft.com/office/drawing/2010/main" val="0"/>
              </a:ext>
            </a:extLst>
          </a:blip>
          <a:srcRect/>
          <a:stretch>
            <a:fillRect/>
          </a:stretch>
        </p:blipFill>
        <p:spPr bwMode="auto">
          <a:xfrm>
            <a:off x="7072330" y="4968724"/>
            <a:ext cx="1285884" cy="764532"/>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90" name="Picture 42" descr="http://www.tv-tokyo.co.jp/gaia/common3/images/icon_daia_no_yoake.png"/>
          <p:cNvPicPr>
            <a:picLocks noChangeAspect="1" noChangeArrowheads="1"/>
          </p:cNvPicPr>
          <p:nvPr/>
        </p:nvPicPr>
        <p:blipFill>
          <a:blip r:embed="rId27" cstate="print"/>
          <a:srcRect t="22224" b="27776"/>
          <a:stretch>
            <a:fillRect/>
          </a:stretch>
        </p:blipFill>
        <p:spPr bwMode="auto">
          <a:xfrm>
            <a:off x="2786050" y="5733256"/>
            <a:ext cx="1571636" cy="785818"/>
          </a:xfrm>
          <a:prstGeom prst="rect">
            <a:avLst/>
          </a:prstGeom>
          <a:noFill/>
        </p:spPr>
      </p:pic>
      <p:pic>
        <p:nvPicPr>
          <p:cNvPr id="2092" name="Picture 44" descr="http://storage.kanshin.com/free/img_29/294918/k194386753.jpg"/>
          <p:cNvPicPr>
            <a:picLocks noChangeAspect="1" noChangeArrowheads="1"/>
          </p:cNvPicPr>
          <p:nvPr/>
        </p:nvPicPr>
        <p:blipFill>
          <a:blip r:embed="rId28" cstate="print"/>
          <a:srcRect/>
          <a:stretch>
            <a:fillRect/>
          </a:stretch>
        </p:blipFill>
        <p:spPr bwMode="auto">
          <a:xfrm>
            <a:off x="5143504" y="5805264"/>
            <a:ext cx="1000132" cy="772697"/>
          </a:xfrm>
          <a:prstGeom prst="rect">
            <a:avLst/>
          </a:prstGeom>
          <a:noFill/>
        </p:spPr>
      </p:pic>
      <p:pic>
        <p:nvPicPr>
          <p:cNvPr id="2094" name="Picture 46" descr="http://www.nsttv.com/tv/midnight/image/lg-adomachi_20081125.gif"/>
          <p:cNvPicPr>
            <a:picLocks noChangeAspect="1" noChangeArrowheads="1"/>
          </p:cNvPicPr>
          <p:nvPr/>
        </p:nvPicPr>
        <p:blipFill>
          <a:blip r:embed="rId29" cstate="print"/>
          <a:srcRect/>
          <a:stretch>
            <a:fillRect/>
          </a:stretch>
        </p:blipFill>
        <p:spPr bwMode="auto">
          <a:xfrm>
            <a:off x="7143768" y="5772260"/>
            <a:ext cx="1100122" cy="825092"/>
          </a:xfrm>
          <a:prstGeom prst="rect">
            <a:avLst/>
          </a:prstGeom>
          <a:noFill/>
        </p:spPr>
      </p:pic>
      <p:sp>
        <p:nvSpPr>
          <p:cNvPr id="3" name="スライド番号プレースホルダー 2"/>
          <p:cNvSpPr>
            <a:spLocks noGrp="1"/>
          </p:cNvSpPr>
          <p:nvPr>
            <p:ph type="sldNum" sz="quarter" idx="12"/>
          </p:nvPr>
        </p:nvSpPr>
        <p:spPr/>
        <p:txBody>
          <a:bodyPr/>
          <a:lstStyle/>
          <a:p>
            <a:fld id="{7820C1B0-3616-4417-94E3-D3111C4C3CCA}" type="slidenum">
              <a:rPr kumimoji="1" lang="ja-JP" altLang="en-US" smtClean="0"/>
              <a:pPr/>
              <a:t>6</a:t>
            </a:fld>
            <a:endParaRPr kumimoji="1" lang="ja-JP" altLang="en-US" dirty="0"/>
          </a:p>
        </p:txBody>
      </p:sp>
      <p:graphicFrame>
        <p:nvGraphicFramePr>
          <p:cNvPr id="11" name="表 10"/>
          <p:cNvGraphicFramePr>
            <a:graphicFrameLocks noGrp="1"/>
          </p:cNvGraphicFramePr>
          <p:nvPr>
            <p:extLst>
              <p:ext uri="{D42A27DB-BD31-4B8C-83A1-F6EECF244321}">
                <p14:modId xmlns:p14="http://schemas.microsoft.com/office/powerpoint/2010/main" val="1042385538"/>
              </p:ext>
            </p:extLst>
          </p:nvPr>
        </p:nvGraphicFramePr>
        <p:xfrm>
          <a:off x="467544" y="1538537"/>
          <a:ext cx="8215372" cy="5072100"/>
        </p:xfrm>
        <a:graphic>
          <a:graphicData uri="http://schemas.openxmlformats.org/drawingml/2006/table">
            <a:tbl>
              <a:tblPr firstRow="1" bandRow="1">
                <a:tableStyleId>{5DA37D80-6434-44D0-A028-1B22A696006F}</a:tableStyleId>
              </a:tblPr>
              <a:tblGrid>
                <a:gridCol w="2055742"/>
                <a:gridCol w="2051944"/>
                <a:gridCol w="2053843"/>
                <a:gridCol w="2053843"/>
              </a:tblGrid>
              <a:tr h="845350">
                <a:tc>
                  <a:txBody>
                    <a:bodyPr/>
                    <a:lstStyle/>
                    <a:p>
                      <a:endParaRPr kumimoji="1" lang="ja-JP" altLang="en-US" dirty="0">
                        <a:ln>
                          <a:solidFill>
                            <a:schemeClr val="accent1"/>
                          </a:solidFill>
                        </a:ln>
                      </a:endParaRPr>
                    </a:p>
                  </a:txBody>
                  <a:tcP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accent1">
                        <a:alpha val="30196"/>
                      </a:schemeClr>
                    </a:solidFill>
                  </a:tcPr>
                </a:tc>
                <a:tc>
                  <a:txBody>
                    <a:bodyPr/>
                    <a:lstStyle/>
                    <a:p>
                      <a:endParaRPr kumimoji="1" lang="ja-JP" altLang="en-US" dirty="0">
                        <a:ln>
                          <a:solidFill>
                            <a:schemeClr val="accent1"/>
                          </a:solidFill>
                        </a:ln>
                      </a:endParaRPr>
                    </a:p>
                  </a:txBody>
                  <a:tcP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dirty="0">
                        <a:ln>
                          <a:solidFill>
                            <a:schemeClr val="accent1"/>
                          </a:solidFill>
                        </a:ln>
                      </a:endParaRPr>
                    </a:p>
                  </a:txBody>
                  <a:tcP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dirty="0">
                        <a:ln>
                          <a:solidFill>
                            <a:schemeClr val="accent1"/>
                          </a:solidFill>
                        </a:ln>
                      </a:endParaRPr>
                    </a:p>
                  </a:txBody>
                  <a:tcP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tcPr>
                </a:tc>
              </a:tr>
              <a:tr h="845350">
                <a:tc>
                  <a:txBody>
                    <a:bodyPr/>
                    <a:lstStyle/>
                    <a:p>
                      <a:endParaRPr kumimoji="1" lang="ja-JP" altLang="en-US" dirty="0">
                        <a:ln>
                          <a:solidFill>
                            <a:schemeClr val="accent1"/>
                          </a:solidFill>
                        </a:ln>
                      </a:endParaRPr>
                    </a:p>
                  </a:txBody>
                  <a:tcP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accent1">
                        <a:alpha val="30196"/>
                      </a:schemeClr>
                    </a:solidFill>
                  </a:tcPr>
                </a:tc>
                <a:tc>
                  <a:txBody>
                    <a:bodyPr/>
                    <a:lstStyle/>
                    <a:p>
                      <a:endParaRPr kumimoji="1" lang="ja-JP" altLang="en-US" dirty="0">
                        <a:ln>
                          <a:solidFill>
                            <a:schemeClr val="accent1"/>
                          </a:solidFill>
                        </a:ln>
                      </a:endParaRPr>
                    </a:p>
                  </a:txBody>
                  <a:tcP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dirty="0">
                        <a:ln>
                          <a:solidFill>
                            <a:schemeClr val="accent1"/>
                          </a:solidFill>
                        </a:ln>
                      </a:endParaRPr>
                    </a:p>
                  </a:txBody>
                  <a:tcP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dirty="0">
                        <a:ln>
                          <a:solidFill>
                            <a:schemeClr val="accent1"/>
                          </a:solidFill>
                        </a:ln>
                      </a:endParaRPr>
                    </a:p>
                  </a:txBody>
                  <a:tcP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r>
              <a:tr h="845350">
                <a:tc>
                  <a:txBody>
                    <a:bodyPr/>
                    <a:lstStyle/>
                    <a:p>
                      <a:endParaRPr kumimoji="1" lang="ja-JP" altLang="en-US" dirty="0">
                        <a:ln>
                          <a:solidFill>
                            <a:schemeClr val="accent1"/>
                          </a:solidFill>
                        </a:ln>
                      </a:endParaRPr>
                    </a:p>
                  </a:txBody>
                  <a:tcP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accent1">
                        <a:alpha val="30196"/>
                      </a:schemeClr>
                    </a:solidFill>
                  </a:tcPr>
                </a:tc>
                <a:tc>
                  <a:txBody>
                    <a:bodyPr/>
                    <a:lstStyle/>
                    <a:p>
                      <a:endParaRPr kumimoji="1" lang="ja-JP" altLang="en-US" dirty="0">
                        <a:ln>
                          <a:solidFill>
                            <a:schemeClr val="accent1"/>
                          </a:solidFill>
                        </a:ln>
                      </a:endParaRPr>
                    </a:p>
                  </a:txBody>
                  <a:tcP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dirty="0">
                        <a:ln>
                          <a:solidFill>
                            <a:schemeClr val="accent1"/>
                          </a:solidFill>
                        </a:ln>
                      </a:endParaRPr>
                    </a:p>
                  </a:txBody>
                  <a:tcP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dirty="0">
                        <a:ln>
                          <a:solidFill>
                            <a:schemeClr val="accent1"/>
                          </a:solidFill>
                        </a:ln>
                      </a:endParaRPr>
                    </a:p>
                  </a:txBody>
                  <a:tcP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tcPr>
                </a:tc>
              </a:tr>
              <a:tr h="845350">
                <a:tc>
                  <a:txBody>
                    <a:bodyPr/>
                    <a:lstStyle/>
                    <a:p>
                      <a:endParaRPr kumimoji="1" lang="ja-JP" altLang="en-US" dirty="0">
                        <a:ln>
                          <a:solidFill>
                            <a:schemeClr val="accent1"/>
                          </a:solidFill>
                        </a:ln>
                      </a:endParaRPr>
                    </a:p>
                  </a:txBody>
                  <a:tcP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accent1">
                        <a:alpha val="30196"/>
                      </a:schemeClr>
                    </a:solidFill>
                  </a:tcPr>
                </a:tc>
                <a:tc>
                  <a:txBody>
                    <a:bodyPr/>
                    <a:lstStyle/>
                    <a:p>
                      <a:endParaRPr kumimoji="1" lang="ja-JP" altLang="en-US" dirty="0">
                        <a:ln>
                          <a:solidFill>
                            <a:schemeClr val="accent1"/>
                          </a:solidFill>
                        </a:ln>
                      </a:endParaRPr>
                    </a:p>
                  </a:txBody>
                  <a:tcP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dirty="0">
                        <a:ln>
                          <a:solidFill>
                            <a:schemeClr val="accent1"/>
                          </a:solidFill>
                        </a:ln>
                      </a:endParaRPr>
                    </a:p>
                  </a:txBody>
                  <a:tcP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dirty="0">
                        <a:ln>
                          <a:solidFill>
                            <a:schemeClr val="accent1"/>
                          </a:solidFill>
                        </a:ln>
                      </a:endParaRPr>
                    </a:p>
                  </a:txBody>
                  <a:tcP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r>
              <a:tr h="845350">
                <a:tc>
                  <a:txBody>
                    <a:bodyPr/>
                    <a:lstStyle/>
                    <a:p>
                      <a:endParaRPr kumimoji="1" lang="ja-JP" altLang="en-US" dirty="0">
                        <a:ln>
                          <a:solidFill>
                            <a:schemeClr val="accent1"/>
                          </a:solidFill>
                        </a:ln>
                      </a:endParaRPr>
                    </a:p>
                  </a:txBody>
                  <a:tcP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accent1">
                        <a:alpha val="30196"/>
                      </a:schemeClr>
                    </a:solidFill>
                  </a:tcPr>
                </a:tc>
                <a:tc>
                  <a:txBody>
                    <a:bodyPr/>
                    <a:lstStyle/>
                    <a:p>
                      <a:endParaRPr kumimoji="1" lang="ja-JP" altLang="en-US" dirty="0">
                        <a:ln>
                          <a:solidFill>
                            <a:schemeClr val="accent1"/>
                          </a:solidFill>
                        </a:ln>
                      </a:endParaRPr>
                    </a:p>
                  </a:txBody>
                  <a:tcP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dirty="0">
                        <a:ln>
                          <a:solidFill>
                            <a:schemeClr val="accent1"/>
                          </a:solidFill>
                        </a:ln>
                      </a:endParaRPr>
                    </a:p>
                  </a:txBody>
                  <a:tcP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dirty="0">
                        <a:ln>
                          <a:solidFill>
                            <a:schemeClr val="accent1"/>
                          </a:solidFill>
                        </a:ln>
                      </a:endParaRPr>
                    </a:p>
                  </a:txBody>
                  <a:tcP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tcPr>
                </a:tc>
              </a:tr>
              <a:tr h="845350">
                <a:tc>
                  <a:txBody>
                    <a:bodyPr/>
                    <a:lstStyle/>
                    <a:p>
                      <a:endParaRPr kumimoji="1" lang="ja-JP" altLang="en-US" dirty="0">
                        <a:ln>
                          <a:solidFill>
                            <a:schemeClr val="accent1"/>
                          </a:solidFill>
                        </a:ln>
                      </a:endParaRPr>
                    </a:p>
                  </a:txBody>
                  <a:tcP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accent1">
                        <a:alpha val="30196"/>
                      </a:schemeClr>
                    </a:solidFill>
                  </a:tcPr>
                </a:tc>
                <a:tc>
                  <a:txBody>
                    <a:bodyPr/>
                    <a:lstStyle/>
                    <a:p>
                      <a:endParaRPr kumimoji="1" lang="ja-JP" altLang="en-US" dirty="0">
                        <a:ln>
                          <a:solidFill>
                            <a:schemeClr val="accent1"/>
                          </a:solidFill>
                        </a:ln>
                      </a:endParaRPr>
                    </a:p>
                  </a:txBody>
                  <a:tcP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dirty="0">
                        <a:ln>
                          <a:solidFill>
                            <a:schemeClr val="accent1"/>
                          </a:solidFill>
                        </a:ln>
                      </a:endParaRPr>
                    </a:p>
                  </a:txBody>
                  <a:tcP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dirty="0">
                        <a:ln>
                          <a:solidFill>
                            <a:schemeClr val="accent1"/>
                          </a:solidFill>
                        </a:ln>
                      </a:endParaRPr>
                    </a:p>
                  </a:txBody>
                  <a:tcP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r>
            </a:tbl>
          </a:graphicData>
        </a:graphic>
      </p:graphicFrame>
    </p:spTree>
    <p:extLst>
      <p:ext uri="{BB962C8B-B14F-4D97-AF65-F5344CB8AC3E}">
        <p14:creationId xmlns:p14="http://schemas.microsoft.com/office/powerpoint/2010/main" val="48896487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疑問</a:t>
            </a:r>
            <a:endParaRPr kumimoji="1" lang="ja-JP" altLang="en-US" dirty="0"/>
          </a:p>
        </p:txBody>
      </p:sp>
      <p:sp>
        <p:nvSpPr>
          <p:cNvPr id="4" name="スライド番号プレースホルダー 3"/>
          <p:cNvSpPr>
            <a:spLocks noGrp="1"/>
          </p:cNvSpPr>
          <p:nvPr>
            <p:ph type="sldNum" sz="quarter" idx="12"/>
          </p:nvPr>
        </p:nvSpPr>
        <p:spPr/>
        <p:txBody>
          <a:bodyPr/>
          <a:lstStyle/>
          <a:p>
            <a:fld id="{7820C1B0-3616-4417-94E3-D3111C4C3CCA}" type="slidenum">
              <a:rPr kumimoji="1" lang="ja-JP" altLang="en-US" smtClean="0"/>
              <a:pPr/>
              <a:t>7</a:t>
            </a:fld>
            <a:endParaRPr kumimoji="1" lang="ja-JP" altLang="en-US" dirty="0"/>
          </a:p>
        </p:txBody>
      </p:sp>
      <p:sp>
        <p:nvSpPr>
          <p:cNvPr id="5" name="テキスト ボックス 4"/>
          <p:cNvSpPr txBox="1"/>
          <p:nvPr/>
        </p:nvSpPr>
        <p:spPr>
          <a:xfrm>
            <a:off x="0" y="2924944"/>
            <a:ext cx="9144000" cy="1323439"/>
          </a:xfrm>
          <a:prstGeom prst="rect">
            <a:avLst/>
          </a:prstGeom>
          <a:noFill/>
        </p:spPr>
        <p:txBody>
          <a:bodyPr wrap="square" rtlCol="0">
            <a:spAutoFit/>
          </a:bodyPr>
          <a:lstStyle/>
          <a:p>
            <a:pPr algn="ctr"/>
            <a:r>
              <a:rPr kumimoji="1" lang="ja-JP" altLang="en-US" sz="4000" dirty="0" smtClean="0"/>
              <a:t>テレビパブリシティには</a:t>
            </a:r>
            <a:endParaRPr kumimoji="1" lang="en-US" altLang="ja-JP" sz="4000" dirty="0" smtClean="0"/>
          </a:p>
          <a:p>
            <a:pPr algn="ctr"/>
            <a:r>
              <a:rPr kumimoji="1" lang="ja-JP" altLang="en-US" sz="4000" dirty="0" smtClean="0"/>
              <a:t>どのような効果があるのだろう</a:t>
            </a:r>
            <a:r>
              <a:rPr kumimoji="1" lang="ja-JP" altLang="en-US" sz="4000" dirty="0" smtClean="0"/>
              <a:t>か。</a:t>
            </a:r>
            <a:endParaRPr kumimoji="1" lang="ja-JP" altLang="en-US" sz="4000" dirty="0"/>
          </a:p>
        </p:txBody>
      </p:sp>
      <p:sp>
        <p:nvSpPr>
          <p:cNvPr id="6" name="正方形/長方形 5"/>
          <p:cNvSpPr/>
          <p:nvPr/>
        </p:nvSpPr>
        <p:spPr>
          <a:xfrm>
            <a:off x="395536" y="2492896"/>
            <a:ext cx="8280920" cy="2304256"/>
          </a:xfrm>
          <a:prstGeom prst="rect">
            <a:avLst/>
          </a:prstGeom>
          <a:noFill/>
          <a:ln>
            <a:solidFill>
              <a:schemeClr val="accent2"/>
            </a:solidFill>
          </a:ln>
        </p:spPr>
        <p:style>
          <a:lnRef idx="2">
            <a:schemeClr val="accent5"/>
          </a:lnRef>
          <a:fillRef idx="1">
            <a:schemeClr val="lt1"/>
          </a:fillRef>
          <a:effectRef idx="0">
            <a:schemeClr val="accent5"/>
          </a:effectRef>
          <a:fontRef idx="minor">
            <a:schemeClr val="dk1"/>
          </a:fontRef>
        </p:style>
        <p:txBody>
          <a:bodyPr rtlCol="0" anchor="ctr"/>
          <a:lstStyle/>
          <a:p>
            <a:pPr algn="ctr"/>
            <a:endParaRPr kumimoji="1" lang="ja-JP" altLang="en-US" dirty="0"/>
          </a:p>
        </p:txBody>
      </p:sp>
    </p:spTree>
    <p:extLst>
      <p:ext uri="{BB962C8B-B14F-4D97-AF65-F5344CB8AC3E}">
        <p14:creationId xmlns:p14="http://schemas.microsoft.com/office/powerpoint/2010/main" val="77415495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l="28242"/>
          <a:stretch>
            <a:fillRect/>
          </a:stretch>
        </p:blipFill>
        <p:spPr bwMode="auto">
          <a:xfrm>
            <a:off x="0" y="4077072"/>
            <a:ext cx="2288241" cy="218313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タイトル 1"/>
          <p:cNvSpPr>
            <a:spLocks noGrp="1"/>
          </p:cNvSpPr>
          <p:nvPr>
            <p:ph type="title"/>
          </p:nvPr>
        </p:nvSpPr>
        <p:spPr/>
        <p:txBody>
          <a:bodyPr/>
          <a:lstStyle/>
          <a:p>
            <a:r>
              <a:rPr kumimoji="1" lang="ja-JP" altLang="en-US" dirty="0" smtClean="0"/>
              <a:t>テレビパブリシティの効果</a:t>
            </a:r>
            <a:endParaRPr kumimoji="1" lang="ja-JP" altLang="en-US" dirty="0"/>
          </a:p>
        </p:txBody>
      </p:sp>
      <p:sp>
        <p:nvSpPr>
          <p:cNvPr id="4" name="スライド番号プレースホルダー 3"/>
          <p:cNvSpPr>
            <a:spLocks noGrp="1"/>
          </p:cNvSpPr>
          <p:nvPr>
            <p:ph type="sldNum" sz="quarter" idx="12"/>
          </p:nvPr>
        </p:nvSpPr>
        <p:spPr/>
        <p:txBody>
          <a:bodyPr/>
          <a:lstStyle/>
          <a:p>
            <a:fld id="{7820C1B0-3616-4417-94E3-D3111C4C3CCA}" type="slidenum">
              <a:rPr kumimoji="1" lang="ja-JP" altLang="en-US" smtClean="0"/>
              <a:pPr/>
              <a:t>8</a:t>
            </a:fld>
            <a:endParaRPr kumimoji="1" lang="ja-JP" altLang="en-US"/>
          </a:p>
        </p:txBody>
      </p:sp>
      <p:sp>
        <p:nvSpPr>
          <p:cNvPr id="5" name="テキスト ボックス 4"/>
          <p:cNvSpPr txBox="1"/>
          <p:nvPr/>
        </p:nvSpPr>
        <p:spPr>
          <a:xfrm>
            <a:off x="251520" y="1412777"/>
            <a:ext cx="8640960" cy="1138773"/>
          </a:xfrm>
          <a:prstGeom prst="rect">
            <a:avLst/>
          </a:prstGeom>
          <a:noFill/>
        </p:spPr>
        <p:txBody>
          <a:bodyPr wrap="square" rtlCol="0">
            <a:spAutoFit/>
          </a:bodyPr>
          <a:lstStyle/>
          <a:p>
            <a:pPr algn="ctr"/>
            <a:r>
              <a:rPr kumimoji="1" lang="ja-JP" altLang="en-US" sz="2800" dirty="0" smtClean="0"/>
              <a:t>テレビで見たから知る、欲しくなる、買いに行く等</a:t>
            </a:r>
          </a:p>
          <a:p>
            <a:pPr algn="ctr"/>
            <a:r>
              <a:rPr kumimoji="1" lang="ja-JP" altLang="en-US" sz="4000" dirty="0" smtClean="0"/>
              <a:t>直接的な効果</a:t>
            </a:r>
            <a:endParaRPr kumimoji="1" lang="en-US" altLang="ja-JP" sz="4000" dirty="0" smtClean="0"/>
          </a:p>
        </p:txBody>
      </p:sp>
      <p:graphicFrame>
        <p:nvGraphicFramePr>
          <p:cNvPr id="15" name="図表 14"/>
          <p:cNvGraphicFramePr/>
          <p:nvPr>
            <p:extLst>
              <p:ext uri="{D42A27DB-BD31-4B8C-83A1-F6EECF244321}">
                <p14:modId xmlns:p14="http://schemas.microsoft.com/office/powerpoint/2010/main" val="1922535280"/>
              </p:ext>
            </p:extLst>
          </p:nvPr>
        </p:nvGraphicFramePr>
        <p:xfrm>
          <a:off x="1835696" y="2564904"/>
          <a:ext cx="5328592" cy="288032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pic>
        <p:nvPicPr>
          <p:cNvPr id="16" name="Picture 2" descr="http://www.misshajp.com/photo/goods/J0353/J0353m.jpg"/>
          <p:cNvPicPr>
            <a:picLocks noChangeAspect="1" noChangeArrowheads="1"/>
          </p:cNvPicPr>
          <p:nvPr/>
        </p:nvPicPr>
        <p:blipFill rotWithShape="1">
          <a:blip r:embed="rId9" cstate="print">
            <a:extLst>
              <a:ext uri="{BEBA8EAE-BF5A-486C-A8C5-ECC9F3942E4B}">
                <a14:imgProps xmlns:a14="http://schemas.microsoft.com/office/drawing/2010/main">
                  <a14:imgLayer r:embed="rId10">
                    <a14:imgEffect>
                      <a14:backgroundRemoval t="10000" b="95667" l="26000" r="77000"/>
                    </a14:imgEffect>
                  </a14:imgLayer>
                </a14:imgProps>
              </a:ext>
            </a:extLst>
          </a:blip>
          <a:srcRect l="20459" r="20974"/>
          <a:stretch/>
        </p:blipFill>
        <p:spPr bwMode="auto">
          <a:xfrm>
            <a:off x="467544" y="1988840"/>
            <a:ext cx="1113556" cy="1901300"/>
          </a:xfrm>
          <a:prstGeom prst="rect">
            <a:avLst/>
          </a:prstGeom>
          <a:noFill/>
        </p:spPr>
      </p:pic>
      <p:sp>
        <p:nvSpPr>
          <p:cNvPr id="20" name="星 7 19"/>
          <p:cNvSpPr/>
          <p:nvPr/>
        </p:nvSpPr>
        <p:spPr>
          <a:xfrm>
            <a:off x="6948264" y="2708920"/>
            <a:ext cx="2195736" cy="2160240"/>
          </a:xfrm>
          <a:prstGeom prst="star7">
            <a:avLst/>
          </a:prstGeom>
        </p:spPr>
        <p:style>
          <a:lnRef idx="2">
            <a:schemeClr val="accent2"/>
          </a:lnRef>
          <a:fillRef idx="1">
            <a:schemeClr val="lt1"/>
          </a:fillRef>
          <a:effectRef idx="0">
            <a:schemeClr val="accent2"/>
          </a:effectRef>
          <a:fontRef idx="minor">
            <a:schemeClr val="dk1"/>
          </a:fontRef>
        </p:style>
        <p:txBody>
          <a:bodyPr rtlCol="0" anchor="ctr"/>
          <a:lstStyle/>
          <a:p>
            <a:pPr algn="ctr"/>
            <a:endParaRPr kumimoji="1" lang="ja-JP" altLang="en-US"/>
          </a:p>
        </p:txBody>
      </p:sp>
      <p:sp>
        <p:nvSpPr>
          <p:cNvPr id="21" name="テキスト ボックス 20"/>
          <p:cNvSpPr txBox="1"/>
          <p:nvPr/>
        </p:nvSpPr>
        <p:spPr>
          <a:xfrm>
            <a:off x="7236296" y="3140968"/>
            <a:ext cx="1656184" cy="1446550"/>
          </a:xfrm>
          <a:prstGeom prst="rect">
            <a:avLst/>
          </a:prstGeom>
          <a:noFill/>
        </p:spPr>
        <p:txBody>
          <a:bodyPr wrap="square" rtlCol="0">
            <a:spAutoFit/>
          </a:bodyPr>
          <a:lstStyle/>
          <a:p>
            <a:r>
              <a:rPr lang="ja-JP" altLang="en-US" sz="2000" b="1" dirty="0" smtClean="0"/>
              <a:t>半年（</a:t>
            </a:r>
            <a:r>
              <a:rPr lang="en-US" altLang="ja-JP" sz="2000" b="1" dirty="0" smtClean="0"/>
              <a:t>1</a:t>
            </a:r>
            <a:r>
              <a:rPr lang="ja-JP" altLang="en-US" sz="2000" b="1" dirty="0" smtClean="0"/>
              <a:t>社）で百万本以上売った。</a:t>
            </a:r>
            <a:endParaRPr kumimoji="1" lang="en-US" altLang="ja-JP" sz="2000" b="1" dirty="0" smtClean="0"/>
          </a:p>
          <a:p>
            <a:pPr algn="ctr"/>
            <a:r>
              <a:rPr lang="ja-JP" altLang="en-US" sz="2800" b="1" dirty="0" smtClean="0">
                <a:solidFill>
                  <a:srgbClr val="FF0000"/>
                </a:solidFill>
              </a:rPr>
              <a:t>大ヒット</a:t>
            </a:r>
            <a:endParaRPr kumimoji="1" lang="ja-JP" altLang="en-US" sz="2800" b="1" dirty="0">
              <a:solidFill>
                <a:srgbClr val="FF0000"/>
              </a:solidFill>
            </a:endParaRPr>
          </a:p>
        </p:txBody>
      </p:sp>
      <p:sp>
        <p:nvSpPr>
          <p:cNvPr id="10" name="テキスト ボックス 9"/>
          <p:cNvSpPr txBox="1"/>
          <p:nvPr/>
        </p:nvSpPr>
        <p:spPr>
          <a:xfrm>
            <a:off x="395536" y="5445224"/>
            <a:ext cx="9144000" cy="707886"/>
          </a:xfrm>
          <a:prstGeom prst="rect">
            <a:avLst/>
          </a:prstGeom>
          <a:noFill/>
        </p:spPr>
        <p:txBody>
          <a:bodyPr wrap="square" rtlCol="0">
            <a:spAutoFit/>
          </a:bodyPr>
          <a:lstStyle/>
          <a:p>
            <a:pPr algn="ctr"/>
            <a:r>
              <a:rPr lang="ja-JP" altLang="en-US" sz="4000" u="heavy" dirty="0" smtClean="0">
                <a:uFill>
                  <a:solidFill>
                    <a:schemeClr val="accent2"/>
                  </a:solidFill>
                </a:uFill>
              </a:rPr>
              <a:t>間接的</a:t>
            </a:r>
            <a:r>
              <a:rPr lang="ja-JP" altLang="en-US" sz="4000" u="heavy" dirty="0">
                <a:uFill>
                  <a:solidFill>
                    <a:schemeClr val="accent2"/>
                  </a:solidFill>
                </a:uFill>
              </a:rPr>
              <a:t>な</a:t>
            </a:r>
            <a:r>
              <a:rPr lang="ja-JP" altLang="en-US" sz="4000" u="heavy" dirty="0" smtClean="0">
                <a:uFill>
                  <a:solidFill>
                    <a:schemeClr val="accent2"/>
                  </a:solidFill>
                </a:uFill>
              </a:rPr>
              <a:t>効果</a:t>
            </a:r>
            <a:r>
              <a:rPr lang="ja-JP" altLang="en-US" sz="2800" u="heavy" dirty="0" smtClean="0">
                <a:uFill>
                  <a:solidFill>
                    <a:schemeClr val="accent2"/>
                  </a:solidFill>
                </a:uFill>
              </a:rPr>
              <a:t>もあるかも</a:t>
            </a:r>
            <a:r>
              <a:rPr lang="en-US" altLang="ja-JP" sz="2800" u="heavy" dirty="0" smtClean="0">
                <a:uFill>
                  <a:solidFill>
                    <a:schemeClr val="accent2"/>
                  </a:solidFill>
                </a:uFill>
              </a:rPr>
              <a:t>…</a:t>
            </a:r>
          </a:p>
        </p:txBody>
      </p:sp>
    </p:spTree>
    <p:extLst>
      <p:ext uri="{BB962C8B-B14F-4D97-AF65-F5344CB8AC3E}">
        <p14:creationId xmlns:p14="http://schemas.microsoft.com/office/powerpoint/2010/main" val="385696094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smtClean="0"/>
              <a:t>間接的な効果とは</a:t>
            </a:r>
            <a:endParaRPr kumimoji="1" lang="ja-JP" altLang="en-US" dirty="0"/>
          </a:p>
        </p:txBody>
      </p:sp>
      <p:sp>
        <p:nvSpPr>
          <p:cNvPr id="4" name="スライド番号プレースホルダー 3"/>
          <p:cNvSpPr>
            <a:spLocks noGrp="1"/>
          </p:cNvSpPr>
          <p:nvPr>
            <p:ph type="sldNum" sz="quarter" idx="12"/>
          </p:nvPr>
        </p:nvSpPr>
        <p:spPr/>
        <p:txBody>
          <a:bodyPr/>
          <a:lstStyle/>
          <a:p>
            <a:fld id="{7820C1B0-3616-4417-94E3-D3111C4C3CCA}" type="slidenum">
              <a:rPr kumimoji="1" lang="ja-JP" altLang="en-US" smtClean="0"/>
              <a:pPr/>
              <a:t>9</a:t>
            </a:fld>
            <a:endParaRPr kumimoji="1" lang="ja-JP" altLang="en-US" dirty="0"/>
          </a:p>
        </p:txBody>
      </p:sp>
      <p:sp>
        <p:nvSpPr>
          <p:cNvPr id="5" name="テキスト ボックス 4"/>
          <p:cNvSpPr txBox="1"/>
          <p:nvPr/>
        </p:nvSpPr>
        <p:spPr>
          <a:xfrm>
            <a:off x="323528" y="1879085"/>
            <a:ext cx="8396045" cy="1692771"/>
          </a:xfrm>
          <a:prstGeom prst="rect">
            <a:avLst/>
          </a:prstGeom>
          <a:noFill/>
        </p:spPr>
        <p:txBody>
          <a:bodyPr wrap="square" rtlCol="0">
            <a:spAutoFit/>
          </a:bodyPr>
          <a:lstStyle/>
          <a:p>
            <a:pPr algn="ctr"/>
            <a:r>
              <a:rPr lang="ja-JP" altLang="en-US" sz="2800" dirty="0" smtClean="0"/>
              <a:t>他の消費者を通して</a:t>
            </a:r>
            <a:endParaRPr lang="en-US" altLang="ja-JP" sz="2800" dirty="0" smtClean="0"/>
          </a:p>
          <a:p>
            <a:pPr algn="ctr"/>
            <a:r>
              <a:rPr lang="ja-JP" altLang="en-US" sz="2800" dirty="0" smtClean="0"/>
              <a:t>第三者に情報が広まること</a:t>
            </a:r>
            <a:endParaRPr lang="en-US" altLang="ja-JP" sz="2800" dirty="0" smtClean="0"/>
          </a:p>
          <a:p>
            <a:pPr algn="ctr"/>
            <a:r>
              <a:rPr lang="ja-JP" altLang="en-US" sz="4800" dirty="0" smtClean="0"/>
              <a:t>＝</a:t>
            </a:r>
            <a:r>
              <a:rPr lang="ja-JP" altLang="en-US" sz="4800" dirty="0" smtClean="0">
                <a:solidFill>
                  <a:schemeClr val="accent2"/>
                </a:solidFill>
              </a:rPr>
              <a:t>話題性</a:t>
            </a:r>
            <a:endParaRPr kumimoji="1" lang="ja-JP" altLang="en-US" sz="4800" dirty="0">
              <a:solidFill>
                <a:schemeClr val="accent2"/>
              </a:solidFill>
            </a:endParaRPr>
          </a:p>
        </p:txBody>
      </p:sp>
      <p:sp>
        <p:nvSpPr>
          <p:cNvPr id="6" name="正方形/長方形 5"/>
          <p:cNvSpPr/>
          <p:nvPr/>
        </p:nvSpPr>
        <p:spPr>
          <a:xfrm>
            <a:off x="323528" y="1748363"/>
            <a:ext cx="8352928" cy="4464496"/>
          </a:xfrm>
          <a:prstGeom prst="rect">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pic>
        <p:nvPicPr>
          <p:cNvPr id="8" name="Picture 6"/>
          <p:cNvPicPr>
            <a:picLocks noChangeAspect="1" noChangeArrowheads="1"/>
          </p:cNvPicPr>
          <p:nvPr/>
        </p:nvPicPr>
        <p:blipFill rotWithShape="1">
          <a:blip r:embed="rId3">
            <a:extLst>
              <a:ext uri="{28A0092B-C50C-407E-A947-70E740481C1C}">
                <a14:useLocalDpi xmlns:a14="http://schemas.microsoft.com/office/drawing/2010/main" val="0"/>
              </a:ext>
            </a:extLst>
          </a:blip>
          <a:srcRect l="65998" t="4536" r="24513" b="72166"/>
          <a:stretch/>
        </p:blipFill>
        <p:spPr bwMode="auto">
          <a:xfrm>
            <a:off x="683568" y="3356992"/>
            <a:ext cx="1656184" cy="21033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 name="右矢印 8"/>
          <p:cNvSpPr/>
          <p:nvPr/>
        </p:nvSpPr>
        <p:spPr>
          <a:xfrm>
            <a:off x="2483768" y="4231742"/>
            <a:ext cx="4514800" cy="432048"/>
          </a:xfrm>
          <a:prstGeom prst="rightArrow">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pic>
        <p:nvPicPr>
          <p:cNvPr id="10" name="Picture 2"/>
          <p:cNvPicPr>
            <a:picLocks noChangeAspect="1" noChangeArrowheads="1"/>
          </p:cNvPicPr>
          <p:nvPr/>
        </p:nvPicPr>
        <p:blipFill rotWithShape="1">
          <a:blip r:embed="rId4">
            <a:biLevel thresh="25000"/>
            <a:extLst>
              <a:ext uri="{28A0092B-C50C-407E-A947-70E740481C1C}">
                <a14:useLocalDpi xmlns:a14="http://schemas.microsoft.com/office/drawing/2010/main" val="0"/>
              </a:ext>
            </a:extLst>
          </a:blip>
          <a:srcRect l="25070" t="4640" r="36054" b="4640"/>
          <a:stretch/>
        </p:blipFill>
        <p:spPr bwMode="auto">
          <a:xfrm>
            <a:off x="7236296" y="3470491"/>
            <a:ext cx="804042" cy="18763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1" name="Picture 2"/>
          <p:cNvPicPr>
            <a:picLocks noChangeAspect="1" noChangeArrowheads="1"/>
          </p:cNvPicPr>
          <p:nvPr/>
        </p:nvPicPr>
        <p:blipFill rotWithShape="1">
          <a:blip r:embed="rId4">
            <a:duotone>
              <a:schemeClr val="accent3">
                <a:shade val="45000"/>
                <a:satMod val="135000"/>
              </a:schemeClr>
              <a:prstClr val="white"/>
            </a:duotone>
            <a:extLst>
              <a:ext uri="{28A0092B-C50C-407E-A947-70E740481C1C}">
                <a14:useLocalDpi xmlns:a14="http://schemas.microsoft.com/office/drawing/2010/main" val="0"/>
              </a:ext>
            </a:extLst>
          </a:blip>
          <a:srcRect l="25070" t="4640" r="36054" b="4640"/>
          <a:stretch/>
        </p:blipFill>
        <p:spPr bwMode="auto">
          <a:xfrm>
            <a:off x="4119529" y="3509598"/>
            <a:ext cx="804042" cy="18763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テキスト ボックス 2"/>
          <p:cNvSpPr txBox="1"/>
          <p:nvPr/>
        </p:nvSpPr>
        <p:spPr>
          <a:xfrm>
            <a:off x="3383868" y="5380061"/>
            <a:ext cx="2232248" cy="461665"/>
          </a:xfrm>
          <a:prstGeom prst="rect">
            <a:avLst/>
          </a:prstGeom>
          <a:noFill/>
        </p:spPr>
        <p:txBody>
          <a:bodyPr wrap="square" rtlCol="0">
            <a:spAutoFit/>
          </a:bodyPr>
          <a:lstStyle/>
          <a:p>
            <a:pPr algn="ctr"/>
            <a:r>
              <a:rPr kumimoji="1" lang="ja-JP" altLang="en-US" sz="2400" dirty="0" smtClean="0"/>
              <a:t>視聴者</a:t>
            </a:r>
            <a:endParaRPr kumimoji="1" lang="ja-JP" altLang="en-US" sz="2400" dirty="0"/>
          </a:p>
        </p:txBody>
      </p:sp>
      <p:sp>
        <p:nvSpPr>
          <p:cNvPr id="7" name="テキスト ボックス 6"/>
          <p:cNvSpPr txBox="1"/>
          <p:nvPr/>
        </p:nvSpPr>
        <p:spPr>
          <a:xfrm>
            <a:off x="6444208" y="5346827"/>
            <a:ext cx="2376264" cy="830997"/>
          </a:xfrm>
          <a:prstGeom prst="rect">
            <a:avLst/>
          </a:prstGeom>
          <a:noFill/>
        </p:spPr>
        <p:txBody>
          <a:bodyPr wrap="square" rtlCol="0">
            <a:spAutoFit/>
          </a:bodyPr>
          <a:lstStyle/>
          <a:p>
            <a:pPr algn="ctr"/>
            <a:r>
              <a:rPr kumimoji="1" lang="ja-JP" altLang="en-US" sz="2400" dirty="0" smtClean="0"/>
              <a:t>一般消費者</a:t>
            </a:r>
            <a:endParaRPr kumimoji="1" lang="en-US" altLang="ja-JP" sz="2400" dirty="0" smtClean="0"/>
          </a:p>
          <a:p>
            <a:pPr algn="ctr"/>
            <a:r>
              <a:rPr lang="ja-JP" altLang="en-US" sz="2400" dirty="0" smtClean="0"/>
              <a:t>（第三者）</a:t>
            </a:r>
            <a:endParaRPr kumimoji="1" lang="ja-JP" altLang="en-US" sz="2400" dirty="0"/>
          </a:p>
        </p:txBody>
      </p:sp>
    </p:spTree>
    <p:extLst>
      <p:ext uri="{BB962C8B-B14F-4D97-AF65-F5344CB8AC3E}">
        <p14:creationId xmlns:p14="http://schemas.microsoft.com/office/powerpoint/2010/main" val="3312928302"/>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Prefab">
  <a:themeElements>
    <a:clrScheme name="Prefab">
      <a:dk1>
        <a:sysClr val="windowText" lastClr="000000"/>
      </a:dk1>
      <a:lt1>
        <a:sysClr val="window" lastClr="FFFFFF"/>
      </a:lt1>
      <a:dk2>
        <a:srgbClr val="5D5C64"/>
      </a:dk2>
      <a:lt2>
        <a:srgbClr val="E4D9BE"/>
      </a:lt2>
      <a:accent1>
        <a:srgbClr val="E0B62E"/>
      </a:accent1>
      <a:accent2>
        <a:srgbClr val="E6632E"/>
      </a:accent2>
      <a:accent3>
        <a:srgbClr val="73C1C7"/>
      </a:accent3>
      <a:accent4>
        <a:srgbClr val="75964C"/>
      </a:accent4>
      <a:accent5>
        <a:srgbClr val="C78C45"/>
      </a:accent5>
      <a:accent6>
        <a:srgbClr val="BCA076"/>
      </a:accent6>
      <a:hlink>
        <a:srgbClr val="CF3B0D"/>
      </a:hlink>
      <a:folHlink>
        <a:srgbClr val="7E756C"/>
      </a:folHlink>
    </a:clrScheme>
    <a:fontScheme name="Prefab">
      <a:majorFont>
        <a:latin typeface="Arial Black"/>
        <a:ea typeface=""/>
        <a:cs typeface=""/>
        <a:font script="Jpan" typeface="ＭＳ Ｐゴシック"/>
        <a:font script="Hang" typeface="HY견고딕"/>
        <a:font script="Hans" typeface="宋体"/>
        <a:font script="Hant" typeface="新細明體"/>
        <a:font script="Arab" typeface="Tahoma"/>
        <a:font script="Hebr" typeface="Tohoma"/>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Prefab">
      <a:fillStyleLst>
        <a:solidFill>
          <a:schemeClr val="phClr"/>
        </a:solidFill>
        <a:gradFill rotWithShape="1">
          <a:gsLst>
            <a:gs pos="0">
              <a:schemeClr val="phClr">
                <a:tint val="30000"/>
                <a:satMod val="200000"/>
              </a:schemeClr>
            </a:gs>
            <a:gs pos="30000">
              <a:schemeClr val="phClr">
                <a:tint val="60000"/>
                <a:satMod val="250000"/>
              </a:schemeClr>
            </a:gs>
            <a:gs pos="50000">
              <a:schemeClr val="phClr">
                <a:tint val="57000"/>
                <a:satMod val="250000"/>
              </a:schemeClr>
            </a:gs>
            <a:gs pos="100000">
              <a:schemeClr val="phClr">
                <a:tint val="17000"/>
                <a:satMod val="350000"/>
              </a:schemeClr>
            </a:gs>
          </a:gsLst>
          <a:lin ang="4000000" scaled="1"/>
        </a:gradFill>
        <a:gradFill rotWithShape="1">
          <a:gsLst>
            <a:gs pos="0">
              <a:schemeClr val="phClr">
                <a:tint val="75000"/>
                <a:satMod val="110000"/>
              </a:schemeClr>
            </a:gs>
            <a:gs pos="30000">
              <a:schemeClr val="phClr">
                <a:shade val="75000"/>
                <a:satMod val="130000"/>
              </a:schemeClr>
            </a:gs>
            <a:gs pos="50000">
              <a:schemeClr val="phClr">
                <a:shade val="70000"/>
                <a:satMod val="135000"/>
              </a:schemeClr>
            </a:gs>
            <a:gs pos="100000">
              <a:schemeClr val="phClr">
                <a:tint val="75000"/>
                <a:satMod val="110000"/>
              </a:schemeClr>
            </a:gs>
          </a:gsLst>
          <a:lin ang="4000000" scaled="1"/>
        </a:gradFill>
      </a:fillStyleLst>
      <a:lnStyleLst>
        <a:ln w="9525" cap="flat" cmpd="sng" algn="ctr">
          <a:solidFill>
            <a:schemeClr val="phClr">
              <a:shade val="95000"/>
              <a:satMod val="105000"/>
            </a:schemeClr>
          </a:solidFill>
          <a:prstDash val="solid"/>
        </a:ln>
        <a:ln w="19050" cap="flat" cmpd="sng" algn="ctr">
          <a:solidFill>
            <a:schemeClr val="phClr"/>
          </a:solidFill>
          <a:prstDash val="solid"/>
        </a:ln>
        <a:ln w="25400" cap="flat" cmpd="sng" algn="ctr">
          <a:solidFill>
            <a:schemeClr val="phClr"/>
          </a:solidFill>
          <a:prstDash val="solid"/>
        </a:ln>
      </a:lnStyleLst>
      <a:effectStyleLst>
        <a:effectStyle>
          <a:effectLst>
            <a:outerShdw blurRad="90000" algn="ctr" rotWithShape="0">
              <a:srgbClr val="000000">
                <a:alpha val="60000"/>
              </a:srgbClr>
            </a:outerShdw>
          </a:effectLst>
        </a:effectStyle>
        <a:effectStyle>
          <a:effectLst>
            <a:outerShdw blurRad="110000" algn="ctr" rotWithShape="0">
              <a:srgbClr val="000000">
                <a:alpha val="65000"/>
              </a:srgbClr>
            </a:outerShdw>
          </a:effectLst>
        </a:effectStyle>
        <a:effectStyle>
          <a:effectLst>
            <a:outerShdw blurRad="120000" algn="ctr" rotWithShape="0">
              <a:srgbClr val="000000">
                <a:alpha val="70000"/>
              </a:srgbClr>
            </a:outerShdw>
          </a:effectLst>
          <a:scene3d>
            <a:camera prst="orthographicFront"/>
            <a:lightRig rig="glow" dir="t">
              <a:rot lat="0" lon="0" rev="1800000"/>
            </a:lightRig>
          </a:scene3d>
          <a:sp3d contourW="12700" prstMaterial="dkEdge">
            <a:bevelT w="50800" h="44450" prst="angle"/>
            <a:contourClr>
              <a:schemeClr val="phClr">
                <a:shade val="40000"/>
              </a:schemeClr>
            </a:contourClr>
          </a:sp3d>
        </a:effectStyle>
      </a:effectStyleLst>
      <a:bgFillStyleLst>
        <a:solidFill>
          <a:schemeClr val="phClr"/>
        </a:solidFill>
        <a:gradFill rotWithShape="1">
          <a:gsLst>
            <a:gs pos="0">
              <a:schemeClr val="phClr">
                <a:tint val="75000"/>
                <a:satMod val="110000"/>
              </a:schemeClr>
            </a:gs>
            <a:gs pos="30000">
              <a:schemeClr val="phClr">
                <a:shade val="75000"/>
                <a:satMod val="130000"/>
              </a:schemeClr>
            </a:gs>
            <a:gs pos="50000">
              <a:schemeClr val="phClr">
                <a:shade val="70000"/>
                <a:satMod val="135000"/>
              </a:schemeClr>
            </a:gs>
            <a:gs pos="100000">
              <a:schemeClr val="phClr">
                <a:tint val="75000"/>
                <a:satMod val="110000"/>
              </a:schemeClr>
            </a:gs>
          </a:gsLst>
          <a:lin ang="4000000" scaled="1"/>
        </a:gradFill>
        <a:blipFill>
          <a:blip xmlns:r="http://schemas.openxmlformats.org/officeDocument/2006/relationships" r:embed="rId1">
            <a:duotone>
              <a:schemeClr val="phClr">
                <a:shade val="75000"/>
                <a:satMod val="120000"/>
              </a:schemeClr>
              <a:schemeClr val="phClr">
                <a:tint val="94000"/>
                <a:satMod val="21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プレファブ風のテーマ</Template>
  <TotalTime>2925</TotalTime>
  <Words>3491</Words>
  <Application>Microsoft Office PowerPoint</Application>
  <PresentationFormat>画面に合わせる (4:3)</PresentationFormat>
  <Paragraphs>535</Paragraphs>
  <Slides>42</Slides>
  <Notes>30</Notes>
  <HiddenSlides>0</HiddenSlides>
  <MMClips>0</MMClips>
  <ScaleCrop>false</ScaleCrop>
  <HeadingPairs>
    <vt:vector size="4" baseType="variant">
      <vt:variant>
        <vt:lpstr>テーマ</vt:lpstr>
      </vt:variant>
      <vt:variant>
        <vt:i4>1</vt:i4>
      </vt:variant>
      <vt:variant>
        <vt:lpstr>スライド タイトル</vt:lpstr>
      </vt:variant>
      <vt:variant>
        <vt:i4>42</vt:i4>
      </vt:variant>
    </vt:vector>
  </HeadingPairs>
  <TitlesOfParts>
    <vt:vector size="43" baseType="lpstr">
      <vt:lpstr>Prefab</vt:lpstr>
      <vt:lpstr>テレビパブリシティの効果を 引き出す方法</vt:lpstr>
      <vt:lpstr>目次</vt:lpstr>
      <vt:lpstr>研究動機</vt:lpstr>
      <vt:lpstr>テレビパブリシティとは</vt:lpstr>
      <vt:lpstr>テレビパブリシティとは</vt:lpstr>
      <vt:lpstr>テレビパブリシティの例</vt:lpstr>
      <vt:lpstr>疑問</vt:lpstr>
      <vt:lpstr>テレビパブリシティの効果</vt:lpstr>
      <vt:lpstr>間接的な効果とは</vt:lpstr>
      <vt:lpstr>テレビ局としては</vt:lpstr>
      <vt:lpstr>テレビパブリシティを リアルタイムで見てほしいテレビ局</vt:lpstr>
      <vt:lpstr>テレビ局の対策</vt:lpstr>
      <vt:lpstr>問題意識</vt:lpstr>
      <vt:lpstr>疑問</vt:lpstr>
      <vt:lpstr>疑問</vt:lpstr>
      <vt:lpstr>共創価値を高める3つのR</vt:lpstr>
      <vt:lpstr>レレバンス/Relevance （ブランドの自分事化）</vt:lpstr>
      <vt:lpstr>レピュテーション/Reputation （ブランドの評判化）</vt:lpstr>
      <vt:lpstr>リレーションシップ/Relationship （ブランドのパートナー化）</vt:lpstr>
      <vt:lpstr>リレーションシップ/Relationship （ブランドのパートナー化）</vt:lpstr>
      <vt:lpstr>競争価値を高める3つのR</vt:lpstr>
      <vt:lpstr>CMとの違いを恋愛に例えてみると…</vt:lpstr>
      <vt:lpstr>疑問</vt:lpstr>
      <vt:lpstr>時代変化</vt:lpstr>
      <vt:lpstr>　消費者コミュニケーションが 　　　　　　　　　　　　リアルタイムに行われる</vt:lpstr>
      <vt:lpstr>リアルタイムなコミュニケーション常識</vt:lpstr>
      <vt:lpstr>研究意義</vt:lpstr>
      <vt:lpstr>研究目的</vt:lpstr>
      <vt:lpstr>仮説の導出</vt:lpstr>
      <vt:lpstr>Sympathize 共感する</vt:lpstr>
      <vt:lpstr>Identify 確認する</vt:lpstr>
      <vt:lpstr>Participate 参加する</vt:lpstr>
      <vt:lpstr>Share&amp;Spread 共有・拡散する</vt:lpstr>
      <vt:lpstr>電通による「共感」のタイプ分け</vt:lpstr>
      <vt:lpstr>Identify（確認する）の有無による変化</vt:lpstr>
      <vt:lpstr>「Identify　確認」が必要無い共感</vt:lpstr>
      <vt:lpstr>仮説</vt:lpstr>
      <vt:lpstr>仮説検証</vt:lpstr>
      <vt:lpstr>学術的インプリケーション</vt:lpstr>
      <vt:lpstr>実務的インプリケーション</vt:lpstr>
      <vt:lpstr>参考文献・参考URL</vt:lpstr>
      <vt:lpstr>PowerPoint プレゼンテーション</vt:lpstr>
    </vt:vector>
  </TitlesOfParts>
  <Company>Toshiba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Ebisawa</dc:creator>
  <cp:lastModifiedBy>Ebisawa</cp:lastModifiedBy>
  <cp:revision>276</cp:revision>
  <dcterms:created xsi:type="dcterms:W3CDTF">2011-12-10T03:52:07Z</dcterms:created>
  <dcterms:modified xsi:type="dcterms:W3CDTF">2011-12-18T13:36:34Z</dcterms:modified>
</cp:coreProperties>
</file>